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</p:sldMasterIdLst>
  <p:notesMasterIdLst>
    <p:notesMasterId r:id="rId33"/>
  </p:notesMasterIdLst>
  <p:sldIdLst>
    <p:sldId id="555" r:id="rId16"/>
    <p:sldId id="690" r:id="rId17"/>
    <p:sldId id="731" r:id="rId18"/>
    <p:sldId id="259" r:id="rId19"/>
    <p:sldId id="260" r:id="rId20"/>
    <p:sldId id="261" r:id="rId21"/>
    <p:sldId id="262" r:id="rId22"/>
    <p:sldId id="354" r:id="rId23"/>
    <p:sldId id="263" r:id="rId24"/>
    <p:sldId id="732" r:id="rId25"/>
    <p:sldId id="265" r:id="rId26"/>
    <p:sldId id="266" r:id="rId27"/>
    <p:sldId id="359" r:id="rId28"/>
    <p:sldId id="733" r:id="rId29"/>
    <p:sldId id="360" r:id="rId30"/>
    <p:sldId id="734" r:id="rId31"/>
    <p:sldId id="517" r:id="rId32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charset="-128"/>
        <a:cs typeface="+mn-cs"/>
        <a:sym typeface="Gill Sans" panose="020B05020201040202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charset="-128"/>
        <a:cs typeface="+mn-cs"/>
        <a:sym typeface="Gill Sans" panose="020B05020201040202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charset="-128"/>
        <a:cs typeface="+mn-cs"/>
        <a:sym typeface="Gill Sans" panose="020B05020201040202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charset="-128"/>
        <a:cs typeface="+mn-cs"/>
        <a:sym typeface="Gill Sans" panose="020B05020201040202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ヒラギノ角ゴ ProN W3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ヒラギノ角ゴ ProN W3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85" d="100"/>
          <a:sy n="85" d="100"/>
        </p:scale>
        <p:origin x="1912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89453C36-AAAE-8A8B-60E3-2D5EA654C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C95CA4D-9BF7-ED40-B499-FB1B6D58FC63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1" charset="0"/>
        <a:ea typeface="ＭＳ Ｐゴシック" pitchFamily="-10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1" charset="0"/>
        <a:ea typeface="ＭＳ Ｐゴシック" pitchFamily="-10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1" charset="0"/>
        <a:ea typeface="ＭＳ Ｐゴシック" pitchFamily="-10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-101" charset="0"/>
        <a:ea typeface="ＭＳ Ｐゴシック" pitchFamily="-10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7651DA75-F146-417B-0996-6DFFBCB34C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22FEDD5-F443-9A27-E118-C53007D57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Clicks: Load individual bullets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87084DDE-3694-9708-9E23-D92569094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6B576F02-D070-F45E-9CE6-B82CA88D0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Explain: The &lt;thead&gt;, &lt;tbody&gt;, and &lt;tfoot&gt; tags can be used to hold heading, body, and footer information in a long table. For example, it can be used to put a heading and footer on every page of a long table and also to style contents differently than other parts of the table.</a:t>
            </a:r>
          </a:p>
          <a:p>
            <a:pPr eaLnBrk="1" hangingPunct="1"/>
            <a:endParaRPr lang="en-US" altLang="en-US" sz="2200">
              <a:latin typeface="Lucida Grande" panose="020B0600040502020204" pitchFamily="34" charset="0"/>
              <a:ea typeface="ＭＳ Ｐゴシック" panose="020B0600070205080204" pitchFamily="34" charset="-128"/>
              <a:sym typeface="Lucida Grande" panose="020B06000405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963E5722-4982-A53E-A3A9-32896029C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F5A08810-4673-B296-7E7A-23FD9BB2A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Clicks: Load individual bullets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F51C3F1C-0F3A-2AC3-E175-DD01FB7373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479AF27-CE7A-5DFA-47BE-ECFCAA438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Clicks: Load individual bullets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E54E21D1-1831-AEFF-9595-0469EFA730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70A081C-BF85-357D-2D07-4362626B5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Explain: Tables are drawn out one row at a time.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22DF815B-1E48-1C8B-9479-0D7C44D04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7DCCB73-B8DE-5272-C983-6AEB7CA9E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Explain: The "tr" in the &lt;tr&gt; tag stands for "table row".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E7538711-6668-A57B-E4E0-E21D5B4B2E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7AAD198-8B54-E0B5-30A9-FACC1E850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Explain: The "td" in the &lt;td&gt; tag stands for "table data".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B79933F7-18C6-4984-7A8B-639C1C351C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9DB04A5-1A5D-50AF-921B-13C30A4DB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Explain: You need to show tags for cells that have no data. For example, this table shows an empty cell on the first &lt;th&gt; element.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DD71AA3F-A49F-1E75-7086-EA411EA72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C5DB3BE-031F-97DE-5ED3-10E600BCB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Clicks: Load individual bullets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6BF1C951-5D38-5237-A052-6E63CC0939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E3E585E-2AB2-DDCD-3544-897A8D23A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200">
                <a:latin typeface="Lucida Grande" panose="020B0600040502020204" pitchFamily="34" charset="0"/>
                <a:ea typeface="ＭＳ Ｐゴシック" panose="020B0600070205080204" pitchFamily="34" charset="-128"/>
                <a:sym typeface="Lucida Grande" panose="020B0600040502020204" pitchFamily="34" charset="0"/>
              </a:rPr>
              <a:t>Clicks: Load individual bullets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96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4729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8104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50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570739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2768600"/>
            <a:ext cx="6146800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2768600"/>
            <a:ext cx="6146800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0875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6998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9950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14237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51487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" pitchFamily="-10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18845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707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7750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88500" y="254000"/>
            <a:ext cx="3111500" cy="9169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9182100" cy="9169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2275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08290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1845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549290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26942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01132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69321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943906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920722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5297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638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99459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22201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13720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27019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332100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47154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39234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28989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020107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95300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98043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930125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16016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7328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7149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0911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61125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292100"/>
            <a:ext cx="6146800" cy="919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292100"/>
            <a:ext cx="6146800" cy="919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4587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436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4462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8857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663907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56136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urier" pitchFamily="-10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69407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3677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88500" y="292100"/>
            <a:ext cx="3111500" cy="9194800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92100"/>
            <a:ext cx="9182100" cy="9194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42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427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2991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719827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2768600"/>
            <a:ext cx="6146800" cy="670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2768600"/>
            <a:ext cx="6146800" cy="670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52244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7459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715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54289"/>
      </p:ext>
    </p:extLst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92229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58254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urier" pitchFamily="-10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380492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3452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88500" y="254000"/>
            <a:ext cx="3111500" cy="922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9182100" cy="922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59678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76662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9152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772305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2768600"/>
            <a:ext cx="2527300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700" y="2768600"/>
            <a:ext cx="2527300" cy="665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55640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163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30518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37322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408960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687106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urier" pitchFamily="-10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7114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17451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59250" y="254000"/>
            <a:ext cx="1301750" cy="9169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3752850" cy="9169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57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7039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87865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5130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036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83546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4393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5880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5505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854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85305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43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656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5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8364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23111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95652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38341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5100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4937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0874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856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66782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1252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9378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910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726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67554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597441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46010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8980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88500" y="254000"/>
            <a:ext cx="3111500" cy="8458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9182100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5109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3417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7059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31556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3073400"/>
            <a:ext cx="2857500" cy="640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2000" y="3073400"/>
            <a:ext cx="2857500" cy="640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773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538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6320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92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65146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01073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" pitchFamily="-10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9769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2005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92650" y="228600"/>
            <a:ext cx="1466850" cy="9245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228600"/>
            <a:ext cx="4248150" cy="9245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0737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6006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9773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59849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3073400"/>
            <a:ext cx="2857500" cy="640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2000" y="3073400"/>
            <a:ext cx="2857500" cy="640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081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583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1008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8538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62390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60193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urier" pitchFamily="-10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31319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5167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92650" y="228600"/>
            <a:ext cx="1466850" cy="9245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228600"/>
            <a:ext cx="4248150" cy="9245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3727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7859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3225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444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71366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292100"/>
            <a:ext cx="6146800" cy="919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292100"/>
            <a:ext cx="6146800" cy="919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15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0774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587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63640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65230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" pitchFamily="-10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68095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7958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88500" y="292100"/>
            <a:ext cx="3111500" cy="9194800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92100"/>
            <a:ext cx="9182100" cy="9194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8305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4539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981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82507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74084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6949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1935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7931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54082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91007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" pitchFamily="-10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55652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3928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8586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0093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03660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36308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238054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81776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92284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23242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069266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157230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-10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735194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35082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300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1AA86CA5-BEA4-9019-7713-CC7FC5686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54000"/>
            <a:ext cx="1244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pitchFamily="2" charset="0"/>
              </a:rPr>
              <a:t>Click to edit Master title style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6C0C18D-9B98-8F1C-2DD0-A49B17101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2768600"/>
            <a:ext cx="124460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pitchFamily="2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" pitchFamily="2" charset="0"/>
              </a:rPr>
              <a:t>Second level</a:t>
            </a:r>
          </a:p>
          <a:p>
            <a:pPr lvl="2"/>
            <a:r>
              <a:rPr lang="en-US" altLang="en-US">
                <a:sym typeface="Helvetica" pitchFamily="2" charset="0"/>
              </a:rPr>
              <a:t>Third level</a:t>
            </a:r>
          </a:p>
          <a:p>
            <a:pPr lvl="3"/>
            <a:r>
              <a:rPr lang="en-US" altLang="en-US">
                <a:sym typeface="Helvetica" pitchFamily="2" charset="0"/>
              </a:rPr>
              <a:t>Fourth level</a:t>
            </a:r>
          </a:p>
          <a:p>
            <a:pPr lvl="4"/>
            <a:r>
              <a:rPr lang="en-US" altLang="en-US">
                <a:sym typeface="Helvetica" pitchFamily="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+mj-lt"/>
          <a:ea typeface="+mj-ea"/>
          <a:cs typeface="+mj-cs"/>
          <a:sym typeface="Helvetica" pitchFamily="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Helvetica" pitchFamily="2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2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Helvetica" pitchFamily="2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2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Helvetica" pitchFamily="2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2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Helvetica" pitchFamily="2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2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Helvetica" pitchFamily="2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2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Helvetica" pitchFamily="-101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-101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Helvetica" pitchFamily="-101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-101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Helvetica" pitchFamily="-101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-101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Helvetica" pitchFamily="-101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-10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8D4216CA-9763-7E45-A25F-67102233C0C2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noFill/>
          <a:ln w="635000">
            <a:solidFill>
              <a:srgbClr val="D9D5D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grpSp>
        <p:nvGrpSpPr>
          <p:cNvPr id="12291" name="Group 4">
            <a:extLst>
              <a:ext uri="{FF2B5EF4-FFF2-40B4-BE49-F238E27FC236}">
                <a16:creationId xmlns:a16="http://schemas.microsoft.com/office/drawing/2014/main" id="{FD65DDA5-23C1-BC6B-0F53-08F6DCE4BE2E}"/>
              </a:ext>
            </a:extLst>
          </p:cNvPr>
          <p:cNvGrpSpPr>
            <a:grpSpLocks/>
          </p:cNvGrpSpPr>
          <p:nvPr/>
        </p:nvGrpSpPr>
        <p:grpSpPr bwMode="auto">
          <a:xfrm>
            <a:off x="11353800" y="2438400"/>
            <a:ext cx="1651000" cy="635000"/>
            <a:chOff x="0" y="0"/>
            <a:chExt cx="1040" cy="400"/>
          </a:xfrm>
        </p:grpSpPr>
        <p:sp>
          <p:nvSpPr>
            <p:cNvPr id="12292" name="Rectangle 2">
              <a:extLst>
                <a:ext uri="{FF2B5EF4-FFF2-40B4-BE49-F238E27FC236}">
                  <a16:creationId xmlns:a16="http://schemas.microsoft.com/office/drawing/2014/main" id="{110EF974-D5AC-C440-992F-06D454BDA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40" cy="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2293" name="Rectangle 3">
              <a:extLst>
                <a:ext uri="{FF2B5EF4-FFF2-40B4-BE49-F238E27FC236}">
                  <a16:creationId xmlns:a16="http://schemas.microsoft.com/office/drawing/2014/main" id="{CDC7E31C-76B5-B848-AFDF-C2329DBD0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" y="48"/>
              <a:ext cx="605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400" b="1">
                  <a:solidFill>
                    <a:srgbClr val="FFFFFF"/>
                  </a:solidFill>
                  <a:latin typeface="Helvetica" pitchFamily="2" charset="0"/>
                  <a:sym typeface="Helvetica" pitchFamily="2" charset="0"/>
                </a:rPr>
                <a:t>CSS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377FFD8F-C379-FE45-B22F-EBD20CF392A2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noFill/>
          <a:ln w="635000">
            <a:solidFill>
              <a:srgbClr val="D9D5D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07BE3BE7-3E00-91B4-9EEF-D4E23DCEA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292100"/>
            <a:ext cx="12446000" cy="91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urier" panose="02070309020205020404" pitchFamily="49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urier" panose="02070309020205020404" pitchFamily="49" charset="0"/>
              </a:rPr>
              <a:t>Second level</a:t>
            </a:r>
          </a:p>
          <a:p>
            <a:pPr lvl="2"/>
            <a:r>
              <a:rPr lang="en-US" altLang="en-US">
                <a:sym typeface="Courier" panose="02070309020205020404" pitchFamily="49" charset="0"/>
              </a:rPr>
              <a:t>Third level</a:t>
            </a:r>
          </a:p>
          <a:p>
            <a:pPr lvl="3"/>
            <a:r>
              <a:rPr lang="en-US" altLang="en-US">
                <a:sym typeface="Courier" panose="02070309020205020404" pitchFamily="49" charset="0"/>
              </a:rPr>
              <a:t>Fourth level</a:t>
            </a:r>
          </a:p>
          <a:p>
            <a:pPr lvl="4"/>
            <a:r>
              <a:rPr lang="en-US" altLang="en-US">
                <a:sym typeface="Courier" panose="02070309020205020404" pitchFamily="4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9pPr>
    </p:titleStyle>
    <p:bodyStyle>
      <a:lvl1pPr marL="342900" indent="-342900" algn="l" rtl="0" eaLnBrk="0" fontAlgn="base" hangingPunct="0">
        <a:lnSpc>
          <a:spcPct val="1000"/>
        </a:lnSpc>
        <a:spcBef>
          <a:spcPts val="4800"/>
        </a:spcBef>
        <a:spcAft>
          <a:spcPct val="0"/>
        </a:spcAft>
        <a:defRPr sz="3600">
          <a:solidFill>
            <a:srgbClr val="464749"/>
          </a:solidFill>
          <a:latin typeface="+mn-lt"/>
          <a:ea typeface="+mn-ea"/>
          <a:cs typeface="+mn-cs"/>
          <a:sym typeface="Courier" panose="02070309020205020404" pitchFamily="49" charset="0"/>
        </a:defRPr>
      </a:lvl1pPr>
      <a:lvl2pPr marL="742950" indent="-285750" algn="l" rtl="0" eaLnBrk="0" fontAlgn="base" hangingPunct="0">
        <a:lnSpc>
          <a:spcPct val="1000"/>
        </a:lnSpc>
        <a:spcBef>
          <a:spcPts val="4800"/>
        </a:spcBef>
        <a:spcAft>
          <a:spcPct val="0"/>
        </a:spcAft>
        <a:defRPr sz="3600">
          <a:solidFill>
            <a:srgbClr val="464749"/>
          </a:solidFill>
          <a:latin typeface="+mn-lt"/>
          <a:ea typeface="+mn-ea"/>
          <a:cs typeface="+mn-cs"/>
          <a:sym typeface="Courier" panose="02070309020205020404" pitchFamily="49" charset="0"/>
        </a:defRPr>
      </a:lvl2pPr>
      <a:lvl3pPr marL="1143000" indent="-228600" algn="l" rtl="0" eaLnBrk="0" fontAlgn="base" hangingPunct="0">
        <a:lnSpc>
          <a:spcPct val="1000"/>
        </a:lnSpc>
        <a:spcBef>
          <a:spcPts val="4800"/>
        </a:spcBef>
        <a:spcAft>
          <a:spcPct val="0"/>
        </a:spcAft>
        <a:defRPr sz="3600">
          <a:solidFill>
            <a:srgbClr val="464749"/>
          </a:solidFill>
          <a:latin typeface="+mn-lt"/>
          <a:ea typeface="+mn-ea"/>
          <a:cs typeface="+mn-cs"/>
          <a:sym typeface="Courier" panose="02070309020205020404" pitchFamily="49" charset="0"/>
        </a:defRPr>
      </a:lvl3pPr>
      <a:lvl4pPr marL="1600200" indent="-228600" algn="l" rtl="0" eaLnBrk="0" fontAlgn="base" hangingPunct="0">
        <a:lnSpc>
          <a:spcPct val="1000"/>
        </a:lnSpc>
        <a:spcBef>
          <a:spcPts val="4800"/>
        </a:spcBef>
        <a:spcAft>
          <a:spcPct val="0"/>
        </a:spcAft>
        <a:defRPr sz="3600">
          <a:solidFill>
            <a:srgbClr val="464749"/>
          </a:solidFill>
          <a:latin typeface="+mn-lt"/>
          <a:ea typeface="+mn-ea"/>
          <a:cs typeface="+mn-cs"/>
          <a:sym typeface="Courier" panose="02070309020205020404" pitchFamily="49" charset="0"/>
        </a:defRPr>
      </a:lvl4pPr>
      <a:lvl5pPr marL="2057400" indent="-228600" algn="l" rtl="0" eaLnBrk="0" fontAlgn="base" hangingPunct="0">
        <a:lnSpc>
          <a:spcPct val="1000"/>
        </a:lnSpc>
        <a:spcBef>
          <a:spcPts val="4800"/>
        </a:spcBef>
        <a:spcAft>
          <a:spcPct val="0"/>
        </a:spcAft>
        <a:defRPr sz="3600">
          <a:solidFill>
            <a:srgbClr val="464749"/>
          </a:solidFill>
          <a:latin typeface="+mn-lt"/>
          <a:ea typeface="+mn-ea"/>
          <a:cs typeface="+mn-cs"/>
          <a:sym typeface="Courier" panose="02070309020205020404" pitchFamily="49" charset="0"/>
        </a:defRPr>
      </a:lvl5pPr>
      <a:lvl6pPr marL="457200" algn="l" rtl="0" fontAlgn="base">
        <a:lnSpc>
          <a:spcPct val="1000"/>
        </a:lnSpc>
        <a:spcBef>
          <a:spcPts val="4800"/>
        </a:spcBef>
        <a:spcAft>
          <a:spcPct val="0"/>
        </a:spcAft>
        <a:defRPr sz="3600">
          <a:solidFill>
            <a:srgbClr val="464749"/>
          </a:solidFill>
          <a:latin typeface="+mn-lt"/>
          <a:ea typeface="+mn-ea"/>
          <a:cs typeface="+mn-cs"/>
          <a:sym typeface="Courier" pitchFamily="-101" charset="0"/>
        </a:defRPr>
      </a:lvl6pPr>
      <a:lvl7pPr marL="914400" algn="l" rtl="0" fontAlgn="base">
        <a:lnSpc>
          <a:spcPct val="1000"/>
        </a:lnSpc>
        <a:spcBef>
          <a:spcPts val="4800"/>
        </a:spcBef>
        <a:spcAft>
          <a:spcPct val="0"/>
        </a:spcAft>
        <a:defRPr sz="3600">
          <a:solidFill>
            <a:srgbClr val="464749"/>
          </a:solidFill>
          <a:latin typeface="+mn-lt"/>
          <a:ea typeface="+mn-ea"/>
          <a:cs typeface="+mn-cs"/>
          <a:sym typeface="Courier" pitchFamily="-101" charset="0"/>
        </a:defRPr>
      </a:lvl7pPr>
      <a:lvl8pPr marL="1371600" algn="l" rtl="0" fontAlgn="base">
        <a:lnSpc>
          <a:spcPct val="1000"/>
        </a:lnSpc>
        <a:spcBef>
          <a:spcPts val="4800"/>
        </a:spcBef>
        <a:spcAft>
          <a:spcPct val="0"/>
        </a:spcAft>
        <a:defRPr sz="3600">
          <a:solidFill>
            <a:srgbClr val="464749"/>
          </a:solidFill>
          <a:latin typeface="+mn-lt"/>
          <a:ea typeface="+mn-ea"/>
          <a:cs typeface="+mn-cs"/>
          <a:sym typeface="Courier" pitchFamily="-101" charset="0"/>
        </a:defRPr>
      </a:lvl8pPr>
      <a:lvl9pPr marL="1828800" algn="l" rtl="0" fontAlgn="base">
        <a:lnSpc>
          <a:spcPct val="1000"/>
        </a:lnSpc>
        <a:spcBef>
          <a:spcPts val="4800"/>
        </a:spcBef>
        <a:spcAft>
          <a:spcPct val="0"/>
        </a:spcAft>
        <a:defRPr sz="3600">
          <a:solidFill>
            <a:srgbClr val="464749"/>
          </a:solidFill>
          <a:latin typeface="+mn-lt"/>
          <a:ea typeface="+mn-ea"/>
          <a:cs typeface="+mn-cs"/>
          <a:sym typeface="Courier" pitchFamily="-10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A30243D7-4A10-6B9A-7C94-144541803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54000"/>
            <a:ext cx="1244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pitchFamily="2" charset="0"/>
              </a:rPr>
              <a:t>Click to edit Master title style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1C5D4FF-8073-AA3D-7447-1A5C30E86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2768600"/>
            <a:ext cx="12446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urier" panose="02070309020205020404" pitchFamily="49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urier" panose="02070309020205020404" pitchFamily="49" charset="0"/>
              </a:rPr>
              <a:t>Second level</a:t>
            </a:r>
          </a:p>
          <a:p>
            <a:pPr lvl="2"/>
            <a:r>
              <a:rPr lang="en-US" altLang="en-US">
                <a:sym typeface="Courier" panose="02070309020205020404" pitchFamily="49" charset="0"/>
              </a:rPr>
              <a:t>Third level</a:t>
            </a:r>
          </a:p>
          <a:p>
            <a:pPr lvl="3"/>
            <a:r>
              <a:rPr lang="en-US" altLang="en-US">
                <a:sym typeface="Courier" panose="02070309020205020404" pitchFamily="49" charset="0"/>
              </a:rPr>
              <a:t>Fourth level</a:t>
            </a:r>
          </a:p>
          <a:p>
            <a:pPr lvl="4"/>
            <a:r>
              <a:rPr lang="en-US" altLang="en-US">
                <a:sym typeface="Courier" panose="02070309020205020404" pitchFamily="4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+mj-lt"/>
          <a:ea typeface="+mj-ea"/>
          <a:cs typeface="+mj-cs"/>
          <a:sym typeface="Helvetica" pitchFamily="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9pPr>
    </p:titleStyle>
    <p:bodyStyle>
      <a:lvl1pPr marL="342900" indent="-342900" algn="l" rtl="0" eaLnBrk="0" fontAlgn="base" hangingPunct="0">
        <a:lnSpc>
          <a:spcPct val="1000"/>
        </a:lnSpc>
        <a:spcBef>
          <a:spcPts val="3800"/>
        </a:spcBef>
        <a:spcAft>
          <a:spcPct val="0"/>
        </a:spcAft>
        <a:defRPr sz="3200">
          <a:solidFill>
            <a:srgbClr val="464749"/>
          </a:solidFill>
          <a:latin typeface="+mn-lt"/>
          <a:ea typeface="+mn-ea"/>
          <a:cs typeface="+mn-cs"/>
          <a:sym typeface="Courier" panose="02070309020205020404" pitchFamily="49" charset="0"/>
        </a:defRPr>
      </a:lvl1pPr>
      <a:lvl2pPr marL="742950" indent="-285750" algn="l" rtl="0" eaLnBrk="0" fontAlgn="base" hangingPunct="0">
        <a:lnSpc>
          <a:spcPct val="1000"/>
        </a:lnSpc>
        <a:spcBef>
          <a:spcPts val="3800"/>
        </a:spcBef>
        <a:spcAft>
          <a:spcPct val="0"/>
        </a:spcAft>
        <a:defRPr sz="3200">
          <a:solidFill>
            <a:srgbClr val="464749"/>
          </a:solidFill>
          <a:latin typeface="+mn-lt"/>
          <a:ea typeface="+mn-ea"/>
          <a:cs typeface="+mn-cs"/>
          <a:sym typeface="Courier" panose="02070309020205020404" pitchFamily="49" charset="0"/>
        </a:defRPr>
      </a:lvl2pPr>
      <a:lvl3pPr marL="1143000" indent="-228600" algn="l" rtl="0" eaLnBrk="0" fontAlgn="base" hangingPunct="0">
        <a:lnSpc>
          <a:spcPct val="1000"/>
        </a:lnSpc>
        <a:spcBef>
          <a:spcPts val="3800"/>
        </a:spcBef>
        <a:spcAft>
          <a:spcPct val="0"/>
        </a:spcAft>
        <a:defRPr sz="3200">
          <a:solidFill>
            <a:srgbClr val="464749"/>
          </a:solidFill>
          <a:latin typeface="+mn-lt"/>
          <a:ea typeface="+mn-ea"/>
          <a:cs typeface="+mn-cs"/>
          <a:sym typeface="Courier" panose="02070309020205020404" pitchFamily="49" charset="0"/>
        </a:defRPr>
      </a:lvl3pPr>
      <a:lvl4pPr marL="1600200" indent="-228600" algn="l" rtl="0" eaLnBrk="0" fontAlgn="base" hangingPunct="0">
        <a:lnSpc>
          <a:spcPct val="1000"/>
        </a:lnSpc>
        <a:spcBef>
          <a:spcPts val="3800"/>
        </a:spcBef>
        <a:spcAft>
          <a:spcPct val="0"/>
        </a:spcAft>
        <a:defRPr sz="3200">
          <a:solidFill>
            <a:srgbClr val="464749"/>
          </a:solidFill>
          <a:latin typeface="+mn-lt"/>
          <a:ea typeface="+mn-ea"/>
          <a:cs typeface="+mn-cs"/>
          <a:sym typeface="Courier" panose="02070309020205020404" pitchFamily="49" charset="0"/>
        </a:defRPr>
      </a:lvl4pPr>
      <a:lvl5pPr marL="2057400" indent="-228600" algn="l" rtl="0" eaLnBrk="0" fontAlgn="base" hangingPunct="0">
        <a:lnSpc>
          <a:spcPct val="1000"/>
        </a:lnSpc>
        <a:spcBef>
          <a:spcPts val="3800"/>
        </a:spcBef>
        <a:spcAft>
          <a:spcPct val="0"/>
        </a:spcAft>
        <a:defRPr sz="3200">
          <a:solidFill>
            <a:srgbClr val="464749"/>
          </a:solidFill>
          <a:latin typeface="+mn-lt"/>
          <a:ea typeface="+mn-ea"/>
          <a:cs typeface="+mn-cs"/>
          <a:sym typeface="Courier" panose="02070309020205020404" pitchFamily="49" charset="0"/>
        </a:defRPr>
      </a:lvl5pPr>
      <a:lvl6pPr marL="457200" algn="l" rtl="0" fontAlgn="base">
        <a:lnSpc>
          <a:spcPct val="1000"/>
        </a:lnSpc>
        <a:spcBef>
          <a:spcPts val="3800"/>
        </a:spcBef>
        <a:spcAft>
          <a:spcPct val="0"/>
        </a:spcAft>
        <a:defRPr sz="3200">
          <a:solidFill>
            <a:srgbClr val="464749"/>
          </a:solidFill>
          <a:latin typeface="+mn-lt"/>
          <a:ea typeface="+mn-ea"/>
          <a:cs typeface="+mn-cs"/>
          <a:sym typeface="Courier" pitchFamily="-101" charset="0"/>
        </a:defRPr>
      </a:lvl6pPr>
      <a:lvl7pPr marL="914400" algn="l" rtl="0" fontAlgn="base">
        <a:lnSpc>
          <a:spcPct val="1000"/>
        </a:lnSpc>
        <a:spcBef>
          <a:spcPts val="3800"/>
        </a:spcBef>
        <a:spcAft>
          <a:spcPct val="0"/>
        </a:spcAft>
        <a:defRPr sz="3200">
          <a:solidFill>
            <a:srgbClr val="464749"/>
          </a:solidFill>
          <a:latin typeface="+mn-lt"/>
          <a:ea typeface="+mn-ea"/>
          <a:cs typeface="+mn-cs"/>
          <a:sym typeface="Courier" pitchFamily="-101" charset="0"/>
        </a:defRPr>
      </a:lvl7pPr>
      <a:lvl8pPr marL="1371600" algn="l" rtl="0" fontAlgn="base">
        <a:lnSpc>
          <a:spcPct val="1000"/>
        </a:lnSpc>
        <a:spcBef>
          <a:spcPts val="3800"/>
        </a:spcBef>
        <a:spcAft>
          <a:spcPct val="0"/>
        </a:spcAft>
        <a:defRPr sz="3200">
          <a:solidFill>
            <a:srgbClr val="464749"/>
          </a:solidFill>
          <a:latin typeface="+mn-lt"/>
          <a:ea typeface="+mn-ea"/>
          <a:cs typeface="+mn-cs"/>
          <a:sym typeface="Courier" pitchFamily="-101" charset="0"/>
        </a:defRPr>
      </a:lvl8pPr>
      <a:lvl9pPr marL="1828800" algn="l" rtl="0" fontAlgn="base">
        <a:lnSpc>
          <a:spcPct val="1000"/>
        </a:lnSpc>
        <a:spcBef>
          <a:spcPts val="3800"/>
        </a:spcBef>
        <a:spcAft>
          <a:spcPct val="0"/>
        </a:spcAft>
        <a:defRPr sz="3200">
          <a:solidFill>
            <a:srgbClr val="464749"/>
          </a:solidFill>
          <a:latin typeface="+mn-lt"/>
          <a:ea typeface="+mn-ea"/>
          <a:cs typeface="+mn-cs"/>
          <a:sym typeface="Courier" pitchFamily="-10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64E270D0-C948-9F74-EAF9-80541212B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54000"/>
            <a:ext cx="520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pitchFamily="2" charset="0"/>
              </a:rPr>
              <a:t>Click to edit Master title style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843D173-FB24-DFB0-41D6-972BC5A9E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2768600"/>
            <a:ext cx="52070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urier" panose="02070309020205020404" pitchFamily="49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urier" panose="02070309020205020404" pitchFamily="49" charset="0"/>
              </a:rPr>
              <a:t>Second level</a:t>
            </a:r>
          </a:p>
          <a:p>
            <a:pPr lvl="2"/>
            <a:r>
              <a:rPr lang="en-US" altLang="en-US">
                <a:sym typeface="Courier" panose="02070309020205020404" pitchFamily="49" charset="0"/>
              </a:rPr>
              <a:t>Third level</a:t>
            </a:r>
          </a:p>
          <a:p>
            <a:pPr lvl="3"/>
            <a:r>
              <a:rPr lang="en-US" altLang="en-US">
                <a:sym typeface="Courier" panose="02070309020205020404" pitchFamily="49" charset="0"/>
              </a:rPr>
              <a:t>Fourth level</a:t>
            </a:r>
          </a:p>
          <a:p>
            <a:pPr lvl="4"/>
            <a:r>
              <a:rPr lang="en-US" altLang="en-US">
                <a:sym typeface="Courier" panose="02070309020205020404" pitchFamily="4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+mj-lt"/>
          <a:ea typeface="+mj-ea"/>
          <a:cs typeface="+mj-cs"/>
          <a:sym typeface="Helvetica" pitchFamily="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Courier" panose="02070309020205020404" pitchFamily="49" charset="0"/>
        <a:buChar char="•"/>
        <a:defRPr sz="3200">
          <a:solidFill>
            <a:srgbClr val="4E4E4E"/>
          </a:solidFill>
          <a:latin typeface="+mn-lt"/>
          <a:ea typeface="+mn-ea"/>
          <a:cs typeface="+mn-cs"/>
          <a:sym typeface="Courier" panose="02070309020205020404" pitchFamily="49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Courier" panose="02070309020205020404" pitchFamily="49" charset="0"/>
        <a:buChar char="•"/>
        <a:defRPr sz="3200">
          <a:solidFill>
            <a:srgbClr val="4E4E4E"/>
          </a:solidFill>
          <a:latin typeface="+mn-lt"/>
          <a:ea typeface="+mn-ea"/>
          <a:cs typeface="+mn-cs"/>
          <a:sym typeface="Courier" panose="02070309020205020404" pitchFamily="49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Courier" panose="02070309020205020404" pitchFamily="49" charset="0"/>
        <a:buChar char="•"/>
        <a:defRPr sz="3200">
          <a:solidFill>
            <a:srgbClr val="4E4E4E"/>
          </a:solidFill>
          <a:latin typeface="+mn-lt"/>
          <a:ea typeface="+mn-ea"/>
          <a:cs typeface="+mn-cs"/>
          <a:sym typeface="Courier" panose="02070309020205020404" pitchFamily="49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Courier" panose="02070309020205020404" pitchFamily="49" charset="0"/>
        <a:buChar char="•"/>
        <a:defRPr sz="3200">
          <a:solidFill>
            <a:srgbClr val="4E4E4E"/>
          </a:solidFill>
          <a:latin typeface="+mn-lt"/>
          <a:ea typeface="+mn-ea"/>
          <a:cs typeface="+mn-cs"/>
          <a:sym typeface="Courier" panose="02070309020205020404" pitchFamily="49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Courier" panose="02070309020205020404" pitchFamily="49" charset="0"/>
        <a:buChar char="•"/>
        <a:defRPr sz="3200">
          <a:solidFill>
            <a:srgbClr val="4E4E4E"/>
          </a:solidFill>
          <a:latin typeface="+mn-lt"/>
          <a:ea typeface="+mn-ea"/>
          <a:cs typeface="+mn-cs"/>
          <a:sym typeface="Courier" panose="02070309020205020404" pitchFamily="49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Courier" pitchFamily="-101" charset="0"/>
        <a:buChar char="•"/>
        <a:defRPr sz="3200">
          <a:solidFill>
            <a:srgbClr val="4E4E4E"/>
          </a:solidFill>
          <a:latin typeface="+mn-lt"/>
          <a:ea typeface="+mn-ea"/>
          <a:cs typeface="+mn-cs"/>
          <a:sym typeface="Courier" pitchFamily="-101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Courier" pitchFamily="-101" charset="0"/>
        <a:buChar char="•"/>
        <a:defRPr sz="3200">
          <a:solidFill>
            <a:srgbClr val="4E4E4E"/>
          </a:solidFill>
          <a:latin typeface="+mn-lt"/>
          <a:ea typeface="+mn-ea"/>
          <a:cs typeface="+mn-cs"/>
          <a:sym typeface="Courier" pitchFamily="-101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Courier" pitchFamily="-101" charset="0"/>
        <a:buChar char="•"/>
        <a:defRPr sz="3200">
          <a:solidFill>
            <a:srgbClr val="4E4E4E"/>
          </a:solidFill>
          <a:latin typeface="+mn-lt"/>
          <a:ea typeface="+mn-ea"/>
          <a:cs typeface="+mn-cs"/>
          <a:sym typeface="Courier" pitchFamily="-101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Courier" pitchFamily="-101" charset="0"/>
        <a:buChar char="•"/>
        <a:defRPr sz="3200">
          <a:solidFill>
            <a:srgbClr val="4E4E4E"/>
          </a:solidFill>
          <a:latin typeface="+mn-lt"/>
          <a:ea typeface="+mn-ea"/>
          <a:cs typeface="+mn-cs"/>
          <a:sym typeface="Courier" pitchFamily="-10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CAD8B0AF-1E3E-D247-9FAE-FB3AF4CB0FC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noFill/>
          <a:ln w="635000">
            <a:solidFill>
              <a:srgbClr val="D9D5D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grpSp>
        <p:nvGrpSpPr>
          <p:cNvPr id="3075" name="Group 4">
            <a:extLst>
              <a:ext uri="{FF2B5EF4-FFF2-40B4-BE49-F238E27FC236}">
                <a16:creationId xmlns:a16="http://schemas.microsoft.com/office/drawing/2014/main" id="{86499D3F-8330-3B68-FEFC-1DD6388A1217}"/>
              </a:ext>
            </a:extLst>
          </p:cNvPr>
          <p:cNvGrpSpPr>
            <a:grpSpLocks/>
          </p:cNvGrpSpPr>
          <p:nvPr/>
        </p:nvGrpSpPr>
        <p:grpSpPr bwMode="auto">
          <a:xfrm>
            <a:off x="11353800" y="2438400"/>
            <a:ext cx="1651000" cy="635000"/>
            <a:chOff x="0" y="0"/>
            <a:chExt cx="1040" cy="400"/>
          </a:xfrm>
        </p:grpSpPr>
        <p:sp>
          <p:nvSpPr>
            <p:cNvPr id="3076" name="Rectangle 2">
              <a:extLst>
                <a:ext uri="{FF2B5EF4-FFF2-40B4-BE49-F238E27FC236}">
                  <a16:creationId xmlns:a16="http://schemas.microsoft.com/office/drawing/2014/main" id="{8FE30606-D343-6444-85C6-BF63D603B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40" cy="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3077" name="Rectangle 3">
              <a:extLst>
                <a:ext uri="{FF2B5EF4-FFF2-40B4-BE49-F238E27FC236}">
                  <a16:creationId xmlns:a16="http://schemas.microsoft.com/office/drawing/2014/main" id="{9C396E57-1664-8945-82EE-87BCE6D0B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" y="48"/>
              <a:ext cx="605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panose="020B0502020104020203" pitchFamily="34" charset="-79"/>
                  <a:ea typeface="ヒラギノ角ゴ ProN W3" panose="020B0300000000000000" pitchFamily="34" charset="-128"/>
                  <a:sym typeface="Gill Sans" panose="020B0502020104020203" pitchFamily="34" charset="-79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400" b="1">
                  <a:solidFill>
                    <a:srgbClr val="FFFFFF"/>
                  </a:solidFill>
                  <a:latin typeface="Helvetica" pitchFamily="2" charset="0"/>
                  <a:sym typeface="Helvetica" pitchFamily="2" charset="0"/>
                </a:rPr>
                <a:t>HTML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AC69036C-36C7-0543-9BB2-52827D2242A0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noFill/>
          <a:ln w="635000">
            <a:solidFill>
              <a:srgbClr val="D9D5D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D28D59FC-9A71-554E-B017-5A06E70298DA}"/>
              </a:ext>
            </a:extLst>
          </p:cNvPr>
          <p:cNvSpPr>
            <a:spLocks/>
          </p:cNvSpPr>
          <p:nvPr/>
        </p:nvSpPr>
        <p:spPr bwMode="auto">
          <a:xfrm>
            <a:off x="11353800" y="635000"/>
            <a:ext cx="165100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86CFF8D-DA60-3443-958A-A01504572743}"/>
              </a:ext>
            </a:extLst>
          </p:cNvPr>
          <p:cNvSpPr>
            <a:spLocks/>
          </p:cNvSpPr>
          <p:nvPr/>
        </p:nvSpPr>
        <p:spPr bwMode="auto">
          <a:xfrm>
            <a:off x="11517313" y="711200"/>
            <a:ext cx="13112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panose="020B0300000000000000" pitchFamily="34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RESULT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F6D37551-77DF-3E16-429A-1F0EE15D5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54000"/>
            <a:ext cx="12446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pitchFamily="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+mj-lt"/>
          <a:ea typeface="+mj-ea"/>
          <a:cs typeface="+mj-cs"/>
          <a:sym typeface="Helvetica" pitchFamily="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68B36DCC-1565-55DB-54DE-204577DCC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3073400"/>
            <a:ext cx="5867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pitchFamily="2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" pitchFamily="2" charset="0"/>
              </a:rPr>
              <a:t>Second level</a:t>
            </a:r>
          </a:p>
          <a:p>
            <a:pPr lvl="2"/>
            <a:r>
              <a:rPr lang="en-US" altLang="en-US">
                <a:sym typeface="Helvetica" pitchFamily="2" charset="0"/>
              </a:rPr>
              <a:t>Third level</a:t>
            </a:r>
          </a:p>
          <a:p>
            <a:pPr lvl="3"/>
            <a:r>
              <a:rPr lang="en-US" altLang="en-US">
                <a:sym typeface="Helvetica" pitchFamily="2" charset="0"/>
              </a:rPr>
              <a:t>Fourth level</a:t>
            </a:r>
          </a:p>
          <a:p>
            <a:pPr lvl="4"/>
            <a:r>
              <a:rPr lang="en-US" altLang="en-US">
                <a:sym typeface="Helvetica" pitchFamily="2" charset="0"/>
              </a:rPr>
              <a:t>Fifth level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B7EE40A-11BB-C604-9EE1-B95D31A0A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228600"/>
            <a:ext cx="5867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pitchFamily="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+mj-lt"/>
          <a:ea typeface="+mj-ea"/>
          <a:cs typeface="+mj-cs"/>
          <a:sym typeface="Helvetica" pitchFamily="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4E4E4E"/>
          </a:solidFill>
          <a:latin typeface="+mn-lt"/>
          <a:ea typeface="+mn-ea"/>
          <a:cs typeface="+mn-cs"/>
          <a:sym typeface="Helvetica" pitchFamily="2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4E4E4E"/>
          </a:solidFill>
          <a:latin typeface="+mn-lt"/>
          <a:ea typeface="+mn-ea"/>
          <a:cs typeface="+mn-cs"/>
          <a:sym typeface="Helvetica" pitchFamily="2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4E4E4E"/>
          </a:solidFill>
          <a:latin typeface="+mn-lt"/>
          <a:ea typeface="+mn-ea"/>
          <a:cs typeface="+mn-cs"/>
          <a:sym typeface="Helvetica" pitchFamily="2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4E4E4E"/>
          </a:solidFill>
          <a:latin typeface="+mn-lt"/>
          <a:ea typeface="+mn-ea"/>
          <a:cs typeface="+mn-cs"/>
          <a:sym typeface="Helvetica" pitchFamily="2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4E4E4E"/>
          </a:solidFill>
          <a:latin typeface="+mn-lt"/>
          <a:ea typeface="+mn-ea"/>
          <a:cs typeface="+mn-cs"/>
          <a:sym typeface="Helvetica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4E4E4E"/>
          </a:solidFill>
          <a:latin typeface="+mn-lt"/>
          <a:ea typeface="+mn-ea"/>
          <a:cs typeface="+mn-cs"/>
          <a:sym typeface="Helvetica" pitchFamily="-10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4E4E4E"/>
          </a:solidFill>
          <a:latin typeface="+mn-lt"/>
          <a:ea typeface="+mn-ea"/>
          <a:cs typeface="+mn-cs"/>
          <a:sym typeface="Helvetica" pitchFamily="-10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4E4E4E"/>
          </a:solidFill>
          <a:latin typeface="+mn-lt"/>
          <a:ea typeface="+mn-ea"/>
          <a:cs typeface="+mn-cs"/>
          <a:sym typeface="Helvetica" pitchFamily="-10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4E4E4E"/>
          </a:solidFill>
          <a:latin typeface="+mn-lt"/>
          <a:ea typeface="+mn-ea"/>
          <a:cs typeface="+mn-cs"/>
          <a:sym typeface="Helvetica" pitchFamily="-10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2FDA790D-D092-D82A-6FD1-23707070C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3073400"/>
            <a:ext cx="5867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urier" panose="02070309020205020404" pitchFamily="49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urier" panose="02070309020205020404" pitchFamily="49" charset="0"/>
              </a:rPr>
              <a:t>Second level</a:t>
            </a:r>
          </a:p>
          <a:p>
            <a:pPr lvl="2"/>
            <a:r>
              <a:rPr lang="en-US" altLang="en-US">
                <a:sym typeface="Courier" panose="02070309020205020404" pitchFamily="49" charset="0"/>
              </a:rPr>
              <a:t>Third level</a:t>
            </a:r>
          </a:p>
          <a:p>
            <a:pPr lvl="3"/>
            <a:r>
              <a:rPr lang="en-US" altLang="en-US">
                <a:sym typeface="Courier" panose="02070309020205020404" pitchFamily="49" charset="0"/>
              </a:rPr>
              <a:t>Fourth level</a:t>
            </a:r>
          </a:p>
          <a:p>
            <a:pPr lvl="4"/>
            <a:r>
              <a:rPr lang="en-US" altLang="en-US">
                <a:sym typeface="Courier" panose="02070309020205020404" pitchFamily="49" charset="0"/>
              </a:rPr>
              <a:t>Fifth level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CB2607F-D950-B531-DD12-62A07A404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228600"/>
            <a:ext cx="5867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pitchFamily="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+mj-lt"/>
          <a:ea typeface="+mj-ea"/>
          <a:cs typeface="+mj-cs"/>
          <a:sym typeface="Helvetica" pitchFamily="2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800">
          <a:solidFill>
            <a:srgbClr val="676767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E4E4E"/>
          </a:solidFill>
          <a:latin typeface="+mn-lt"/>
          <a:ea typeface="+mn-ea"/>
          <a:cs typeface="+mn-cs"/>
          <a:sym typeface="Courier" panose="02070309020205020404" pitchFamily="49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E4E4E"/>
          </a:solidFill>
          <a:latin typeface="+mn-lt"/>
          <a:ea typeface="+mn-ea"/>
          <a:cs typeface="+mn-cs"/>
          <a:sym typeface="Courier" panose="02070309020205020404" pitchFamily="49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E4E4E"/>
          </a:solidFill>
          <a:latin typeface="+mn-lt"/>
          <a:ea typeface="+mn-ea"/>
          <a:cs typeface="+mn-cs"/>
          <a:sym typeface="Courier" panose="02070309020205020404" pitchFamily="49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E4E4E"/>
          </a:solidFill>
          <a:latin typeface="+mn-lt"/>
          <a:ea typeface="+mn-ea"/>
          <a:cs typeface="+mn-cs"/>
          <a:sym typeface="Courier" panose="02070309020205020404" pitchFamily="49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E4E4E"/>
          </a:solidFill>
          <a:latin typeface="+mn-lt"/>
          <a:ea typeface="+mn-ea"/>
          <a:cs typeface="+mn-cs"/>
          <a:sym typeface="Courier" panose="02070309020205020404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E4E4E"/>
          </a:solidFill>
          <a:latin typeface="+mn-lt"/>
          <a:ea typeface="+mn-ea"/>
          <a:cs typeface="+mn-cs"/>
          <a:sym typeface="Courier" pitchFamily="-10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E4E4E"/>
          </a:solidFill>
          <a:latin typeface="+mn-lt"/>
          <a:ea typeface="+mn-ea"/>
          <a:cs typeface="+mn-cs"/>
          <a:sym typeface="Courier" pitchFamily="-10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E4E4E"/>
          </a:solidFill>
          <a:latin typeface="+mn-lt"/>
          <a:ea typeface="+mn-ea"/>
          <a:cs typeface="+mn-cs"/>
          <a:sym typeface="Courier" pitchFamily="-10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E4E4E"/>
          </a:solidFill>
          <a:latin typeface="+mn-lt"/>
          <a:ea typeface="+mn-ea"/>
          <a:cs typeface="+mn-cs"/>
          <a:sym typeface="Courier" pitchFamily="-10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4C739EA4-7951-F573-42A9-AA3DD8FB2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292100"/>
            <a:ext cx="12446000" cy="91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pitchFamily="2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" pitchFamily="2" charset="0"/>
              </a:rPr>
              <a:t>Second level</a:t>
            </a:r>
          </a:p>
          <a:p>
            <a:pPr lvl="2"/>
            <a:r>
              <a:rPr lang="en-US" altLang="en-US">
                <a:sym typeface="Helvetica" pitchFamily="2" charset="0"/>
              </a:rPr>
              <a:t>Third level</a:t>
            </a:r>
          </a:p>
          <a:p>
            <a:pPr lvl="3"/>
            <a:r>
              <a:rPr lang="en-US" altLang="en-US">
                <a:sym typeface="Helvetica" pitchFamily="2" charset="0"/>
              </a:rPr>
              <a:t>Fourth level</a:t>
            </a:r>
          </a:p>
          <a:p>
            <a:pPr lvl="4"/>
            <a:r>
              <a:rPr lang="en-US" altLang="en-US">
                <a:sym typeface="Helvetica" pitchFamily="2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Helvetica" pitchFamily="2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2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Helvetica" pitchFamily="2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2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Helvetica" pitchFamily="2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2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Helvetica" pitchFamily="2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2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Helvetica" pitchFamily="2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2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Helvetica" pitchFamily="-101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-101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Helvetica" pitchFamily="-101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-101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Helvetica" pitchFamily="-101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-101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Helvetica" pitchFamily="-101" charset="0"/>
        <a:buChar char="•"/>
        <a:defRPr sz="4200">
          <a:solidFill>
            <a:srgbClr val="464749"/>
          </a:solidFill>
          <a:latin typeface="+mn-lt"/>
          <a:ea typeface="+mn-ea"/>
          <a:cs typeface="+mn-cs"/>
          <a:sym typeface="Helvetica" pitchFamily="-10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8B7C23BE-C8F3-1D6B-A744-D41F845F3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pitchFamily="2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" pitchFamily="2" charset="0"/>
              </a:rPr>
              <a:t>Second level</a:t>
            </a:r>
          </a:p>
          <a:p>
            <a:pPr lvl="2"/>
            <a:r>
              <a:rPr lang="en-US" altLang="en-US">
                <a:sym typeface="Helvetica" pitchFamily="2" charset="0"/>
              </a:rPr>
              <a:t>Third level</a:t>
            </a:r>
          </a:p>
          <a:p>
            <a:pPr lvl="3"/>
            <a:r>
              <a:rPr lang="en-US" altLang="en-US">
                <a:sym typeface="Helvetica" pitchFamily="2" charset="0"/>
              </a:rPr>
              <a:t>Fourth level</a:t>
            </a:r>
          </a:p>
          <a:p>
            <a:pPr lvl="4"/>
            <a:r>
              <a:rPr lang="en-US" altLang="en-US">
                <a:sym typeface="Helvetica" pitchFamily="2" charset="0"/>
              </a:rPr>
              <a:t>Fifth level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FA245A2-0DB1-FF3F-3C0E-6C1B35381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" pitchFamily="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464749"/>
          </a:solidFill>
          <a:latin typeface="+mj-lt"/>
          <a:ea typeface="+mj-ea"/>
          <a:cs typeface="+mj-cs"/>
          <a:sym typeface="Helvetica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464749"/>
          </a:solidFill>
          <a:latin typeface="Helvetica" pitchFamily="-101" charset="0"/>
          <a:ea typeface="ヒラギノ角ゴ ProN W3" pitchFamily="-101" charset="-128"/>
          <a:cs typeface="ヒラギノ角ゴ ProN W3" pitchFamily="-101" charset="-128"/>
          <a:sym typeface="Helvetica" pitchFamily="-10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64749"/>
          </a:solidFill>
          <a:latin typeface="+mn-lt"/>
          <a:ea typeface="+mn-ea"/>
          <a:cs typeface="+mn-cs"/>
          <a:sym typeface="Helvetica" pitchFamily="2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64749"/>
          </a:solidFill>
          <a:latin typeface="+mn-lt"/>
          <a:ea typeface="+mn-ea"/>
          <a:cs typeface="+mn-cs"/>
          <a:sym typeface="Helvetica" pitchFamily="2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E4E4E"/>
          </a:solidFill>
          <a:latin typeface="+mn-lt"/>
          <a:ea typeface="+mn-ea"/>
          <a:cs typeface="+mn-cs"/>
          <a:sym typeface="Helvetica" pitchFamily="2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E4E4E"/>
          </a:solidFill>
          <a:latin typeface="+mn-lt"/>
          <a:ea typeface="+mn-ea"/>
          <a:cs typeface="+mn-cs"/>
          <a:sym typeface="Helvetica" pitchFamily="2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4E4E4E"/>
          </a:solidFill>
          <a:latin typeface="+mn-lt"/>
          <a:ea typeface="+mn-ea"/>
          <a:cs typeface="+mn-cs"/>
          <a:sym typeface="Helvetica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4E4E4E"/>
          </a:solidFill>
          <a:latin typeface="+mn-lt"/>
          <a:ea typeface="+mn-ea"/>
          <a:cs typeface="+mn-cs"/>
          <a:sym typeface="Helvetica" pitchFamily="-10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4E4E4E"/>
          </a:solidFill>
          <a:latin typeface="+mn-lt"/>
          <a:ea typeface="+mn-ea"/>
          <a:cs typeface="+mn-cs"/>
          <a:sym typeface="Helvetica" pitchFamily="-10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4E4E4E"/>
          </a:solidFill>
          <a:latin typeface="+mn-lt"/>
          <a:ea typeface="+mn-ea"/>
          <a:cs typeface="+mn-cs"/>
          <a:sym typeface="Helvetica" pitchFamily="-10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4E4E4E"/>
          </a:solidFill>
          <a:latin typeface="+mn-lt"/>
          <a:ea typeface="+mn-ea"/>
          <a:cs typeface="+mn-cs"/>
          <a:sym typeface="Helvetica" pitchFamily="-10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1" charset="0"/>
          <a:ea typeface="ヒラギノ角ゴ ProN W3" pitchFamily="-101" charset="-128"/>
          <a:cs typeface="ヒラギノ角ゴ ProN W3" pitchFamily="-101" charset="-128"/>
          <a:sym typeface="Gill Sans" pitchFamily="-101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0C43CDD0-0AB9-ED6B-7E6B-F2D8E162F96A}"/>
              </a:ext>
            </a:extLst>
          </p:cNvPr>
          <p:cNvSpPr>
            <a:spLocks/>
          </p:cNvSpPr>
          <p:nvPr/>
        </p:nvSpPr>
        <p:spPr bwMode="auto">
          <a:xfrm>
            <a:off x="1422400" y="3340100"/>
            <a:ext cx="10160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The </a:t>
            </a:r>
            <a:r>
              <a:rPr lang="en-US" altLang="en-US" sz="6400">
                <a:solidFill>
                  <a:srgbClr val="FFFF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&lt;table&gt;</a:t>
            </a:r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element is used to add tables to a </a:t>
            </a:r>
          </a:p>
          <a:p>
            <a:pPr algn="l" eaLnBrk="1" hangingPunct="1"/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web page.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97F403E-5DC9-8026-189D-08A488FCA153}"/>
              </a:ext>
            </a:extLst>
          </p:cNvPr>
          <p:cNvSpPr>
            <a:spLocks/>
          </p:cNvSpPr>
          <p:nvPr/>
        </p:nvSpPr>
        <p:spPr bwMode="auto">
          <a:xfrm>
            <a:off x="317500" y="317500"/>
            <a:ext cx="12369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58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SUMMARY</a:t>
            </a: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4A668F41-2020-1C79-D03E-27F4CAB57286}"/>
              </a:ext>
            </a:extLst>
          </p:cNvPr>
          <p:cNvSpPr>
            <a:spLocks/>
          </p:cNvSpPr>
          <p:nvPr/>
        </p:nvSpPr>
        <p:spPr bwMode="auto">
          <a:xfrm>
            <a:off x="1422400" y="2362200"/>
            <a:ext cx="10287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spcBef>
                <a:spcPts val="1600"/>
              </a:spcBef>
            </a:pPr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You can make cells of a table span more than one row or column using the </a:t>
            </a:r>
            <a:r>
              <a:rPr lang="en-US" altLang="en-US" sz="6400">
                <a:solidFill>
                  <a:srgbClr val="FFFF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rowspan</a:t>
            </a:r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and </a:t>
            </a:r>
            <a:r>
              <a:rPr lang="en-US" altLang="en-US" sz="6400">
                <a:solidFill>
                  <a:srgbClr val="FFFF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colspan</a:t>
            </a:r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attributes.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5E0AA5D-A6FF-3E4B-7F0A-3D4E22722725}"/>
              </a:ext>
            </a:extLst>
          </p:cNvPr>
          <p:cNvSpPr>
            <a:spLocks/>
          </p:cNvSpPr>
          <p:nvPr/>
        </p:nvSpPr>
        <p:spPr bwMode="auto">
          <a:xfrm>
            <a:off x="317500" y="317500"/>
            <a:ext cx="12369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58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SUMMARY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430CBD35-CFA3-C92C-FD3A-AC3A4B6B5FFF}"/>
              </a:ext>
            </a:extLst>
          </p:cNvPr>
          <p:cNvSpPr>
            <a:spLocks/>
          </p:cNvSpPr>
          <p:nvPr/>
        </p:nvSpPr>
        <p:spPr bwMode="auto">
          <a:xfrm>
            <a:off x="635000" y="2451100"/>
            <a:ext cx="117348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...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&lt;th&gt;Monday&lt;/th&gt;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 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colspan="2"</a:t>
            </a: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&gt;Geography&lt;/td&gt;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&lt;td&gt;Math&lt;/td&gt;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&lt;td&gt;Art&lt;/td&gt;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&lt;/tr&gt;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...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61CFF9B-2991-5F7C-F6A5-940D7853F7D2}"/>
              </a:ext>
            </a:extLst>
          </p:cNvPr>
          <p:cNvSpPr>
            <a:spLocks/>
          </p:cNvSpPr>
          <p:nvPr/>
        </p:nvSpPr>
        <p:spPr bwMode="auto">
          <a:xfrm>
            <a:off x="254000" y="254000"/>
            <a:ext cx="12446000" cy="1866900"/>
          </a:xfrm>
          <a:prstGeom prst="rect">
            <a:avLst/>
          </a:prstGeom>
          <a:solidFill>
            <a:srgbClr val="D9D5D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58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SPANNING COLUMNS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32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Colspan Attribute indicates how many columns that cell should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32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run across.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73BB1A-7293-F11E-B958-E183ED24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7613104"/>
            <a:ext cx="1016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1FEF6D55-5D7A-B86A-FE09-95B485C8AB04}"/>
              </a:ext>
            </a:extLst>
          </p:cNvPr>
          <p:cNvSpPr>
            <a:spLocks/>
          </p:cNvSpPr>
          <p:nvPr/>
        </p:nvSpPr>
        <p:spPr bwMode="auto">
          <a:xfrm>
            <a:off x="635000" y="2451100"/>
            <a:ext cx="117348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...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&lt;th&gt;6pm - 7pm&lt;/th&gt;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 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rowspan="2"</a:t>
            </a: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&gt;Movie&lt;/td&gt;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&lt;td&gt;Comedy&lt;/td&gt;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&lt;td&gt;News&lt;/td&gt;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&lt;/tr&gt;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&lt;th&gt;7pm - 8pm&lt;/th&gt;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&lt;td&gt;Sport&lt;/td&gt;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&lt;td&gt;Current Affairs&lt;/td&gt;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&lt;/tr&gt;</a:t>
            </a: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D61E3B77-7BB3-E44A-9795-E4502A16C79C}"/>
              </a:ext>
            </a:extLst>
          </p:cNvPr>
          <p:cNvSpPr>
            <a:spLocks/>
          </p:cNvSpPr>
          <p:nvPr/>
        </p:nvSpPr>
        <p:spPr bwMode="auto">
          <a:xfrm>
            <a:off x="254000" y="254000"/>
            <a:ext cx="12446000" cy="1866900"/>
          </a:xfrm>
          <a:prstGeom prst="rect">
            <a:avLst/>
          </a:prstGeom>
          <a:solidFill>
            <a:srgbClr val="D9D5D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58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SPANNING ROWS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32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Rowspan Attribute indicates how many rows a cell should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32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span down.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2EC9A955-A4E9-469D-5A55-BD307E58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216400"/>
            <a:ext cx="10160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8B1E77A0-E456-B672-0187-EA5B8034C1FD}"/>
              </a:ext>
            </a:extLst>
          </p:cNvPr>
          <p:cNvSpPr>
            <a:spLocks/>
          </p:cNvSpPr>
          <p:nvPr/>
        </p:nvSpPr>
        <p:spPr bwMode="auto">
          <a:xfrm>
            <a:off x="1422400" y="2844800"/>
            <a:ext cx="101600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spcBef>
                <a:spcPts val="1600"/>
              </a:spcBef>
            </a:pPr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For long tables you can split the table into a </a:t>
            </a:r>
            <a:r>
              <a:rPr lang="en-US" altLang="en-US" sz="6400">
                <a:solidFill>
                  <a:srgbClr val="FFFF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&lt;thead&gt;</a:t>
            </a:r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, </a:t>
            </a:r>
            <a:r>
              <a:rPr lang="en-US" altLang="en-US" sz="6400">
                <a:solidFill>
                  <a:srgbClr val="FFFF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&lt;tbody&gt;</a:t>
            </a:r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, and </a:t>
            </a:r>
            <a:r>
              <a:rPr lang="en-US" altLang="en-US" sz="6400">
                <a:solidFill>
                  <a:srgbClr val="FFFF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&lt;tfoot&gt;</a:t>
            </a:r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.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3F13636-0E25-67E4-A422-964B941A356A}"/>
              </a:ext>
            </a:extLst>
          </p:cNvPr>
          <p:cNvSpPr>
            <a:spLocks/>
          </p:cNvSpPr>
          <p:nvPr/>
        </p:nvSpPr>
        <p:spPr bwMode="auto">
          <a:xfrm>
            <a:off x="317500" y="317500"/>
            <a:ext cx="12369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58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SUMMARY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41947891-771D-8290-05C7-296458D7443E}"/>
              </a:ext>
            </a:extLst>
          </p:cNvPr>
          <p:cNvSpPr>
            <a:spLocks/>
          </p:cNvSpPr>
          <p:nvPr/>
        </p:nvSpPr>
        <p:spPr bwMode="auto">
          <a:xfrm>
            <a:off x="635000" y="2451100"/>
            <a:ext cx="117348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&lt;thead&gt;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</a:t>
            </a:r>
            <a:r>
              <a:rPr lang="en-US" altLang="en-US" sz="3600">
                <a:solidFill>
                  <a:schemeClr val="bg2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&lt;tr&gt;</a:t>
            </a:r>
            <a:br>
              <a:rPr lang="en-US" altLang="en-US" sz="3600">
                <a:solidFill>
                  <a:schemeClr val="bg2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chemeClr val="bg2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&lt;th&gt;Date&lt;/th&gt;</a:t>
            </a:r>
            <a:br>
              <a:rPr lang="en-US" altLang="en-US" sz="3600">
                <a:solidFill>
                  <a:schemeClr val="bg2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chemeClr val="bg2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&lt;th&gt;Income&lt;/th&gt;</a:t>
            </a:r>
            <a:br>
              <a:rPr lang="en-US" altLang="en-US" sz="3600">
                <a:solidFill>
                  <a:schemeClr val="bg2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chemeClr val="bg2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&lt;th&gt;Expenditure&lt;/th&gt;</a:t>
            </a:r>
            <a:br>
              <a:rPr lang="en-US" altLang="en-US" sz="3600">
                <a:solidFill>
                  <a:schemeClr val="bg2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chemeClr val="bg2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&lt;/tr&gt;</a:t>
            </a:r>
            <a:br>
              <a:rPr lang="en-US" altLang="en-US" sz="3600">
                <a:solidFill>
                  <a:schemeClr val="bg2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&lt;/thead&gt;</a:t>
            </a:r>
            <a:br>
              <a:rPr lang="en-US" altLang="en-US" sz="3600">
                <a:solidFill>
                  <a:srgbClr val="46474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br>
              <a:rPr lang="en-US" altLang="en-US" sz="3600">
                <a:solidFill>
                  <a:srgbClr val="46474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&lt;tbody&gt;...&lt;/tbody&gt;</a:t>
            </a:r>
            <a:br>
              <a:rPr lang="en-US" altLang="en-US" sz="3600">
                <a:solidFill>
                  <a:srgbClr val="46474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br>
              <a:rPr lang="en-US" altLang="en-US" sz="3600">
                <a:solidFill>
                  <a:srgbClr val="46474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&lt;tfoot&gt;...&lt;/tfoot&gt;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7F0E0CB-80AD-56A7-3219-F3D2E401EF3E}"/>
              </a:ext>
            </a:extLst>
          </p:cNvPr>
          <p:cNvSpPr>
            <a:spLocks/>
          </p:cNvSpPr>
          <p:nvPr/>
        </p:nvSpPr>
        <p:spPr bwMode="auto">
          <a:xfrm>
            <a:off x="254000" y="254000"/>
            <a:ext cx="12446000" cy="1866900"/>
          </a:xfrm>
          <a:prstGeom prst="rect">
            <a:avLst/>
          </a:prstGeom>
          <a:solidFill>
            <a:srgbClr val="D9D5D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58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LONG TABLES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32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thead=header grouping		tbody=body grouping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32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tfoot=footer grouping</a:t>
            </a:r>
          </a:p>
        </p:txBody>
      </p:sp>
    </p:spTree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>
            <a:extLst>
              <a:ext uri="{FF2B5EF4-FFF2-40B4-BE49-F238E27FC236}">
                <a16:creationId xmlns:a16="http://schemas.microsoft.com/office/drawing/2014/main" id="{4239B402-C083-A9EC-0227-8A3763463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-10668000"/>
            <a:ext cx="10160000" cy="198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B866F809-BDC2-9654-E852-68CBC388D338}"/>
              </a:ext>
            </a:extLst>
          </p:cNvPr>
          <p:cNvSpPr>
            <a:spLocks/>
          </p:cNvSpPr>
          <p:nvPr/>
        </p:nvSpPr>
        <p:spPr bwMode="auto">
          <a:xfrm>
            <a:off x="546100" y="9436100"/>
            <a:ext cx="10490200" cy="355600"/>
          </a:xfrm>
          <a:prstGeom prst="rect">
            <a:avLst/>
          </a:prstGeom>
          <a:solidFill>
            <a:srgbClr val="D9D5D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8342623-AF93-4AE3-CE62-0F33F0DBC597}"/>
              </a:ext>
            </a:extLst>
          </p:cNvPr>
          <p:cNvSpPr>
            <a:spLocks/>
          </p:cNvSpPr>
          <p:nvPr/>
        </p:nvSpPr>
        <p:spPr bwMode="auto">
          <a:xfrm>
            <a:off x="546100" y="-38100"/>
            <a:ext cx="11455400" cy="355600"/>
          </a:xfrm>
          <a:prstGeom prst="rect">
            <a:avLst/>
          </a:prstGeom>
          <a:solidFill>
            <a:srgbClr val="D9D5D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>
            <a:extLst>
              <a:ext uri="{FF2B5EF4-FFF2-40B4-BE49-F238E27FC236}">
                <a16:creationId xmlns:a16="http://schemas.microsoft.com/office/drawing/2014/main" id="{2CE0D766-5936-A3A1-C1C6-87DD67F5F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C669BD94-4CDB-6771-709C-7494175F4407}"/>
              </a:ext>
            </a:extLst>
          </p:cNvPr>
          <p:cNvSpPr>
            <a:spLocks/>
          </p:cNvSpPr>
          <p:nvPr/>
        </p:nvSpPr>
        <p:spPr bwMode="auto">
          <a:xfrm>
            <a:off x="1422400" y="3340100"/>
            <a:ext cx="10160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spcBef>
                <a:spcPts val="1600"/>
              </a:spcBef>
            </a:pPr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A table is drawn out row by row. Each row is created with the </a:t>
            </a:r>
            <a:r>
              <a:rPr lang="en-US" altLang="en-US" sz="6400">
                <a:solidFill>
                  <a:srgbClr val="FFFF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&lt;tr&gt;</a:t>
            </a:r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element.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C2D8C61-C874-B0E0-10A4-25B49B9C1F0F}"/>
              </a:ext>
            </a:extLst>
          </p:cNvPr>
          <p:cNvSpPr>
            <a:spLocks/>
          </p:cNvSpPr>
          <p:nvPr/>
        </p:nvSpPr>
        <p:spPr bwMode="auto">
          <a:xfrm>
            <a:off x="317500" y="317500"/>
            <a:ext cx="12369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58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SUMMARY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5A854E53-66E2-3BB9-9CE3-5F6229D69117}"/>
              </a:ext>
            </a:extLst>
          </p:cNvPr>
          <p:cNvSpPr>
            <a:spLocks/>
          </p:cNvSpPr>
          <p:nvPr/>
        </p:nvSpPr>
        <p:spPr bwMode="auto">
          <a:xfrm>
            <a:off x="1422400" y="2844800"/>
            <a:ext cx="101600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Inside each row are cells represented by the </a:t>
            </a:r>
            <a:r>
              <a:rPr lang="en-US" altLang="en-US" sz="6400">
                <a:solidFill>
                  <a:srgbClr val="FFFF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&lt;td&gt;</a:t>
            </a:r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element (or </a:t>
            </a:r>
            <a:r>
              <a:rPr lang="en-US" altLang="en-US" sz="6400">
                <a:solidFill>
                  <a:srgbClr val="FFFF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&lt;th&gt;</a:t>
            </a:r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 if it is </a:t>
            </a:r>
          </a:p>
          <a:p>
            <a:pPr algn="l" eaLnBrk="1" hangingPunct="1"/>
            <a:r>
              <a:rPr lang="en-US" altLang="en-US" sz="64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a header).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DC4ADEB-776E-761C-2B42-524F7F3FB4C1}"/>
              </a:ext>
            </a:extLst>
          </p:cNvPr>
          <p:cNvSpPr>
            <a:spLocks/>
          </p:cNvSpPr>
          <p:nvPr/>
        </p:nvSpPr>
        <p:spPr bwMode="auto">
          <a:xfrm>
            <a:off x="317500" y="317500"/>
            <a:ext cx="12369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5800">
                <a:solidFill>
                  <a:srgbClr val="FFFFFF"/>
                </a:solidFill>
                <a:latin typeface="Helvetica" pitchFamily="2" charset="0"/>
                <a:sym typeface="Helvetica" pitchFamily="2" charset="0"/>
              </a:rPr>
              <a:t>SUMMARY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FFD0552C-56E6-9530-6CE5-32408965A9B1}"/>
              </a:ext>
            </a:extLst>
          </p:cNvPr>
          <p:cNvSpPr>
            <a:spLocks/>
          </p:cNvSpPr>
          <p:nvPr/>
        </p:nvSpPr>
        <p:spPr bwMode="auto">
          <a:xfrm>
            <a:off x="635000" y="2451100"/>
            <a:ext cx="117348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&lt;table&gt;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&lt;tr&gt;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</a:t>
            </a:r>
            <a:r>
              <a:rPr lang="en-US" altLang="en-US" sz="3600">
                <a:solidFill>
                  <a:srgbClr val="4E4E4E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15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&lt;/td&gt;</a:t>
            </a:r>
            <a:br>
              <a:rPr lang="en-US" altLang="en-US" sz="3600">
                <a:solidFill>
                  <a:srgbClr val="4C4C4C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4C4C4C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&lt;td&gt;</a:t>
            </a:r>
            <a:r>
              <a:rPr lang="en-US" altLang="en-US" sz="3600">
                <a:solidFill>
                  <a:srgbClr val="4E4E4E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15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&lt;/td&gt;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</a:t>
            </a:r>
            <a:r>
              <a:rPr lang="en-US" altLang="en-US" sz="3600">
                <a:solidFill>
                  <a:srgbClr val="4E4E4E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30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&lt;/td&gt;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&lt;/tr&gt;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&lt;tr&gt;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4C4C4C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&lt;td&gt;</a:t>
            </a:r>
            <a:r>
              <a:rPr lang="en-US" altLang="en-US" sz="3600">
                <a:solidFill>
                  <a:srgbClr val="4E4E4E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45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&lt;/td&gt;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</a:t>
            </a:r>
            <a:r>
              <a:rPr lang="en-US" altLang="en-US" sz="3600">
                <a:solidFill>
                  <a:srgbClr val="4E4E4E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60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&lt;/td&gt;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4C4C4C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&lt;td&gt;</a:t>
            </a:r>
            <a:r>
              <a:rPr lang="en-US" altLang="en-US" sz="3600">
                <a:solidFill>
                  <a:srgbClr val="4E4E4E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90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&lt;/td&gt;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&lt;/tr&gt;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&lt;/table&gt;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6A7CD35-D6D9-CA32-A228-0C1123D62FF4}"/>
              </a:ext>
            </a:extLst>
          </p:cNvPr>
          <p:cNvSpPr>
            <a:spLocks/>
          </p:cNvSpPr>
          <p:nvPr/>
        </p:nvSpPr>
        <p:spPr bwMode="auto">
          <a:xfrm>
            <a:off x="254000" y="254000"/>
            <a:ext cx="12446000" cy="1866900"/>
          </a:xfrm>
          <a:prstGeom prst="rect">
            <a:avLst/>
          </a:prstGeom>
          <a:solidFill>
            <a:srgbClr val="D9D5D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58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BASIC TABLE STRUCTURE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3D3CD8-E8AC-6806-1195-96E37A6A5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6" y="6855916"/>
            <a:ext cx="29337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8EFB3809-E1A6-293A-0959-7D0F9CE1686E}"/>
              </a:ext>
            </a:extLst>
          </p:cNvPr>
          <p:cNvSpPr>
            <a:spLocks/>
          </p:cNvSpPr>
          <p:nvPr/>
        </p:nvSpPr>
        <p:spPr bwMode="auto">
          <a:xfrm>
            <a:off x="635000" y="2451100"/>
            <a:ext cx="117348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&lt;table&gt;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&lt;td&gt;15&lt;/td&gt;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&lt;td&gt;15&lt;/td&gt;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&lt;td&gt;30&lt;/td&gt;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&lt;/tr&gt;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&lt;td&gt;45&lt;/td&gt;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&lt;td&gt;60&lt;/td&gt;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&lt;td&gt;90&lt;/td&gt;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&lt;/tr&gt;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&lt;/table&gt;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B002406-1A68-0752-EB69-72AD502BA49D}"/>
              </a:ext>
            </a:extLst>
          </p:cNvPr>
          <p:cNvSpPr>
            <a:spLocks/>
          </p:cNvSpPr>
          <p:nvPr/>
        </p:nvSpPr>
        <p:spPr bwMode="auto">
          <a:xfrm>
            <a:off x="254000" y="254000"/>
            <a:ext cx="12446000" cy="1866900"/>
          </a:xfrm>
          <a:prstGeom prst="rect">
            <a:avLst/>
          </a:prstGeom>
          <a:solidFill>
            <a:srgbClr val="D9D5D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58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BASIC TABLE STRUCTURE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32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Used to create tables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2F5324-38E8-1984-2F52-7C1F1A60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6" y="6893024"/>
            <a:ext cx="29337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1B96FF26-B662-A94F-E0E6-ED7475DF457A}"/>
              </a:ext>
            </a:extLst>
          </p:cNvPr>
          <p:cNvSpPr>
            <a:spLocks/>
          </p:cNvSpPr>
          <p:nvPr/>
        </p:nvSpPr>
        <p:spPr bwMode="auto">
          <a:xfrm>
            <a:off x="635000" y="2451100"/>
            <a:ext cx="117348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&lt;table&gt;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&lt;td&gt;15&lt;/td&gt;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&lt;td&gt;15&lt;/td&gt;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&lt;td&gt;30&lt;/td&gt;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&lt;td&gt;45&lt;/td&gt;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&lt;td&gt;60&lt;/td&gt;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&lt;td&gt;90&lt;/td&gt;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&lt;/tr&gt;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&lt;/table&gt;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5F584C9-DFF3-9133-08FC-14EA5C55612E}"/>
              </a:ext>
            </a:extLst>
          </p:cNvPr>
          <p:cNvSpPr>
            <a:spLocks/>
          </p:cNvSpPr>
          <p:nvPr/>
        </p:nvSpPr>
        <p:spPr bwMode="auto">
          <a:xfrm>
            <a:off x="254000" y="254000"/>
            <a:ext cx="12446000" cy="1866900"/>
          </a:xfrm>
          <a:prstGeom prst="rect">
            <a:avLst/>
          </a:prstGeom>
          <a:solidFill>
            <a:srgbClr val="D9D5D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58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BASIC TABLE STRUCTURE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32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Table Row indicates the start of each row.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A2600F-09B3-70B2-63E5-0E91E5200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6" y="6893024"/>
            <a:ext cx="29337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11B7998F-2A34-AA10-BE34-BE054B00139E}"/>
              </a:ext>
            </a:extLst>
          </p:cNvPr>
          <p:cNvSpPr>
            <a:spLocks/>
          </p:cNvSpPr>
          <p:nvPr/>
        </p:nvSpPr>
        <p:spPr bwMode="auto">
          <a:xfrm>
            <a:off x="635000" y="2451100"/>
            <a:ext cx="117348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&lt;table&gt;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&lt;td&gt;</a:t>
            </a: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15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&lt;td&gt;15&lt;/td&gt;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&lt;td&gt;30&lt;/td&gt;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&lt;/tr&gt;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&lt;td&gt;45&lt;/td&gt;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&lt;td&gt;60&lt;/td&gt;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&lt;td&gt;90&lt;/td&gt;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&lt;/tr&gt;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&lt;/table&gt;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CA7CACE-2A90-AFE0-5620-C8F45CFF47F4}"/>
              </a:ext>
            </a:extLst>
          </p:cNvPr>
          <p:cNvSpPr>
            <a:spLocks/>
          </p:cNvSpPr>
          <p:nvPr/>
        </p:nvSpPr>
        <p:spPr bwMode="auto">
          <a:xfrm>
            <a:off x="254000" y="254000"/>
            <a:ext cx="12446000" cy="1866900"/>
          </a:xfrm>
          <a:prstGeom prst="rect">
            <a:avLst/>
          </a:prstGeom>
          <a:solidFill>
            <a:srgbClr val="D9D5D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58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BASIC TABLE STRUCTURE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32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Table Data represents each cell.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3520FD-AEED-B847-FB92-A8F804BA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56" y="6893024"/>
            <a:ext cx="29337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E32A30A5-33F1-7BE2-B004-A1B1B4632AA6}"/>
              </a:ext>
            </a:extLst>
          </p:cNvPr>
          <p:cNvSpPr>
            <a:spLocks/>
          </p:cNvSpPr>
          <p:nvPr/>
        </p:nvSpPr>
        <p:spPr bwMode="auto">
          <a:xfrm>
            <a:off x="635000" y="2451100"/>
            <a:ext cx="117348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&lt;table&gt;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&lt;tr&gt;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&lt;th&gt;&lt;/th&gt;</a:t>
            </a:r>
            <a:br>
              <a:rPr lang="en-US" altLang="en-US" sz="3600">
                <a:solidFill>
                  <a:srgbClr val="4C4C4C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4C4C4C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&lt;th&gt;</a:t>
            </a:r>
            <a:r>
              <a:rPr lang="en-US" altLang="en-US" sz="3600">
                <a:solidFill>
                  <a:srgbClr val="4E4E4E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Saturday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&lt;/th&gt;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4C4C4C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&lt;th&gt;</a:t>
            </a:r>
            <a:r>
              <a:rPr lang="en-US" altLang="en-US" sz="3600">
                <a:solidFill>
                  <a:srgbClr val="4E4E4E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Sunday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&lt;/th&gt;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&lt;/tr&gt;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&lt;tr&gt;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4C4C4C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&lt;th&gt;</a:t>
            </a:r>
            <a:r>
              <a:rPr lang="en-US" altLang="en-US" sz="3600">
                <a:solidFill>
                  <a:srgbClr val="4E4E4E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Tickets sold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&lt;/th&gt;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</a:t>
            </a:r>
            <a:r>
              <a:rPr lang="en-US" altLang="en-US" sz="3600">
                <a:solidFill>
                  <a:srgbClr val="4E4E4E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120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&lt;/td&gt;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4C4C4C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&lt;td&gt;</a:t>
            </a:r>
            <a:r>
              <a:rPr lang="en-US" altLang="en-US" sz="3600">
                <a:solidFill>
                  <a:srgbClr val="4E4E4E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135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&lt;/td&gt;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&lt;/tr&gt;</a:t>
            </a:r>
            <a:b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&lt;/table&gt;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1712F65-B973-9F6A-E4FB-0E98C6244C97}"/>
              </a:ext>
            </a:extLst>
          </p:cNvPr>
          <p:cNvSpPr>
            <a:spLocks/>
          </p:cNvSpPr>
          <p:nvPr/>
        </p:nvSpPr>
        <p:spPr bwMode="auto">
          <a:xfrm>
            <a:off x="254000" y="254000"/>
            <a:ext cx="12446000" cy="1866900"/>
          </a:xfrm>
          <a:prstGeom prst="rect">
            <a:avLst/>
          </a:prstGeom>
          <a:solidFill>
            <a:srgbClr val="D9D5D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58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TABLE HEADINGS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32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Used to represent the heading for a column or row.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60DC41-7A39-534B-0CD5-CB24CC3FF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47" y="7954352"/>
            <a:ext cx="7307969" cy="11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5552473C-6857-A71D-A251-8267A05DD80F}"/>
              </a:ext>
            </a:extLst>
          </p:cNvPr>
          <p:cNvSpPr>
            <a:spLocks/>
          </p:cNvSpPr>
          <p:nvPr/>
        </p:nvSpPr>
        <p:spPr bwMode="auto">
          <a:xfrm>
            <a:off x="635000" y="2451100"/>
            <a:ext cx="117348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&lt;table&gt;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&lt;th&gt;&lt;/th&gt;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&lt;th&gt;</a:t>
            </a:r>
            <a:r>
              <a:rPr lang="en-US" altLang="en-US" sz="3600">
                <a:solidFill>
                  <a:srgbClr val="4E4E4E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Saturday</a:t>
            </a:r>
            <a:r>
              <a:rPr lang="en-US" altLang="en-US" sz="3600">
                <a:solidFill>
                  <a:srgbClr val="0080FF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&lt;/th&gt;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</a:t>
            </a:r>
            <a:r>
              <a:rPr lang="en-US" altLang="en-US" sz="3600">
                <a:solidFill>
                  <a:schemeClr val="accent1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&lt;th&gt;</a:t>
            </a: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Sunday</a:t>
            </a:r>
            <a:r>
              <a:rPr lang="en-US" altLang="en-US" sz="3600">
                <a:solidFill>
                  <a:schemeClr val="accent1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&lt;/th&gt;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&lt;/tr&gt;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</a:t>
            </a:r>
            <a:r>
              <a:rPr lang="en-US" altLang="en-US" sz="3600">
                <a:solidFill>
                  <a:schemeClr val="accent1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&lt;th&gt;</a:t>
            </a: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Tickets sold</a:t>
            </a:r>
            <a:r>
              <a:rPr lang="en-US" altLang="en-US" sz="3600">
                <a:solidFill>
                  <a:schemeClr val="accent1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&lt;/th&gt;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&lt;td&gt;120&lt;/td&gt;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  &lt;td&gt;135&lt;/td&gt;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  &lt;/tr&gt;</a:t>
            </a:r>
            <a:b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</a:br>
            <a:r>
              <a:rPr lang="en-US" altLang="en-US" sz="3600">
                <a:solidFill>
                  <a:srgbClr val="949699"/>
                </a:solidFill>
                <a:latin typeface="Courier" panose="02070309020205020404" pitchFamily="49" charset="0"/>
                <a:sym typeface="Courier" panose="02070309020205020404" pitchFamily="49" charset="0"/>
              </a:rPr>
              <a:t>&lt;/table&gt;</a:t>
            </a: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1889FFF-D92A-A37A-CD1D-300BCB85A193}"/>
              </a:ext>
            </a:extLst>
          </p:cNvPr>
          <p:cNvSpPr>
            <a:spLocks/>
          </p:cNvSpPr>
          <p:nvPr/>
        </p:nvSpPr>
        <p:spPr bwMode="auto">
          <a:xfrm>
            <a:off x="254000" y="254000"/>
            <a:ext cx="12446000" cy="1866900"/>
          </a:xfrm>
          <a:prstGeom prst="rect">
            <a:avLst/>
          </a:prstGeom>
          <a:solidFill>
            <a:srgbClr val="D9D5D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anose="020B0502020104020203" pitchFamily="34" charset="-79"/>
                <a:ea typeface="ヒラギノ角ゴ ProN W3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58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TABLE HEADINGS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3200">
                <a:solidFill>
                  <a:srgbClr val="464749"/>
                </a:solidFill>
                <a:latin typeface="Helvetica" pitchFamily="2" charset="0"/>
                <a:sym typeface="Helvetica" pitchFamily="2" charset="0"/>
              </a:rPr>
              <a:t>Used to represent the heading for a column or row.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AFF368-A9B6-7604-973F-0532F4220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47" y="7954352"/>
            <a:ext cx="7307969" cy="11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82325"/>
      </a:accent1>
      <a:accent2>
        <a:srgbClr val="333399"/>
      </a:accent2>
      <a:accent3>
        <a:srgbClr val="FFFFFF"/>
      </a:accent3>
      <a:accent4>
        <a:srgbClr val="000000"/>
      </a:accent4>
      <a:accent5>
        <a:srgbClr val="ACACA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S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A3D74"/>
      </a:accent1>
      <a:accent2>
        <a:srgbClr val="333399"/>
      </a:accent2>
      <a:accent3>
        <a:srgbClr val="FFFFFF"/>
      </a:accent3>
      <a:accent4>
        <a:srgbClr val="000000"/>
      </a:accent4>
      <a:accent5>
        <a:srgbClr val="EAAFBC"/>
      </a:accent5>
      <a:accent6>
        <a:srgbClr val="2D2D8A"/>
      </a:accent6>
      <a:hlink>
        <a:srgbClr val="009999"/>
      </a:hlink>
      <a:folHlink>
        <a:srgbClr val="99CC00"/>
      </a:folHlink>
    </a:clrScheme>
    <a:fontScheme name="CS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lnDef>
  </a:objectDefaults>
  <a:extraClrSchemeLst>
    <a:extraClrScheme>
      <a:clrScheme name="C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HTML no tab">
  <a:themeElements>
    <a:clrScheme name="HTML no ta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TML no tab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lnDef>
  </a:objectDefaults>
  <a:extraClrSchemeLst>
    <a:extraClrScheme>
      <a:clrScheme name="HTML no ta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Code">
  <a:themeElements>
    <a:clrScheme name="Co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de">
      <a:majorFont>
        <a:latin typeface="Gill Sans"/>
        <a:ea typeface="ヒラギノ角ゴ ProN W3"/>
        <a:cs typeface="ヒラギノ角ゴ ProN W3"/>
      </a:majorFont>
      <a:minorFont>
        <a:latin typeface="Courie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lnDef>
  </a:objectDefaults>
  <a:extraClrSchemeLst>
    <a:extraClrScheme>
      <a:clrScheme name="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Code with heading">
  <a:themeElements>
    <a:clrScheme name="Code with head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de with heading">
      <a:majorFont>
        <a:latin typeface="Helvetica"/>
        <a:ea typeface="ヒラギノ角ゴ ProN W3"/>
        <a:cs typeface="ヒラギノ角ゴ ProN W3"/>
      </a:majorFont>
      <a:minorFont>
        <a:latin typeface="Courie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lnDef>
  </a:objectDefaults>
  <a:extraClrSchemeLst>
    <a:extraClrScheme>
      <a:clrScheme name="Code with head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"/>
        <a:ea typeface="ヒラギノ角ゴ ProN W3"/>
        <a:cs typeface="ヒラギノ角ゴ ProN W3"/>
      </a:majorFont>
      <a:minorFont>
        <a:latin typeface="Courie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TM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0FF"/>
      </a:accent5>
      <a:accent6>
        <a:srgbClr val="2D2D8A"/>
      </a:accent6>
      <a:hlink>
        <a:srgbClr val="009999"/>
      </a:hlink>
      <a:folHlink>
        <a:srgbClr val="99CC00"/>
      </a:folHlink>
    </a:clrScheme>
    <a:fontScheme name="HTM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lnDef>
  </a:objectDefaults>
  <a:extraClrSchemeLst>
    <a:extraClrScheme>
      <a:clrScheme name="HTM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sul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64749"/>
      </a:accent1>
      <a:accent2>
        <a:srgbClr val="333399"/>
      </a:accent2>
      <a:accent3>
        <a:srgbClr val="FFFFFF"/>
      </a:accent3>
      <a:accent4>
        <a:srgbClr val="000000"/>
      </a:accent4>
      <a:accent5>
        <a:srgbClr val="B0B1B1"/>
      </a:accent5>
      <a:accent6>
        <a:srgbClr val="2D2D8A"/>
      </a:accent6>
      <a:hlink>
        <a:srgbClr val="009999"/>
      </a:hlink>
      <a:folHlink>
        <a:srgbClr val="99CC00"/>
      </a:folHlink>
    </a:clrScheme>
    <a:fontScheme name="Resu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lnDef>
  </a:objectDefaults>
  <a:extraClrSchemeLst>
    <a:extraClrScheme>
      <a:clrScheme name="Res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de with picture">
  <a:themeElements>
    <a:clrScheme name="Code with pi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de with picture">
      <a:majorFont>
        <a:latin typeface="Helvetica"/>
        <a:ea typeface="ヒラギノ角ゴ ProN W3"/>
        <a:cs typeface="ヒラギノ角ゴ ProN W3"/>
      </a:majorFont>
      <a:minorFont>
        <a:latin typeface="Courie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lnDef>
  </a:objectDefaults>
  <a:extraClrSchemeLst>
    <a:extraClrScheme>
      <a:clrScheme name="Code with pi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1" charset="0"/>
            <a:ea typeface="ヒラギノ角ゴ ProN W3" pitchFamily="-101" charset="-128"/>
            <a:cs typeface="ヒラギノ角ゴ ProN W3" pitchFamily="-101" charset="-128"/>
            <a:sym typeface="Gill Sans" pitchFamily="-10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Pages>0</Pages>
  <Words>1059</Words>
  <Characters>0</Characters>
  <Application>Microsoft Macintosh PowerPoint</Application>
  <PresentationFormat>Custom</PresentationFormat>
  <Lines>0</Lines>
  <Paragraphs>51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Courier</vt:lpstr>
      <vt:lpstr>Gill Sans</vt:lpstr>
      <vt:lpstr>Helvetica</vt:lpstr>
      <vt:lpstr>Lucida Grande</vt:lpstr>
      <vt:lpstr>Blank</vt:lpstr>
      <vt:lpstr>HTML</vt:lpstr>
      <vt:lpstr>Result</vt:lpstr>
      <vt:lpstr>Photo - Horizontal</vt:lpstr>
      <vt:lpstr>Photo - Vertical</vt:lpstr>
      <vt:lpstr>Code with picture</vt:lpstr>
      <vt:lpstr>Bullets</vt:lpstr>
      <vt:lpstr>Title &amp; Subtitle</vt:lpstr>
      <vt:lpstr>1_Blank</vt:lpstr>
      <vt:lpstr>Title &amp; Bullets</vt:lpstr>
      <vt:lpstr>CSS</vt:lpstr>
      <vt:lpstr>HTML no tab</vt:lpstr>
      <vt:lpstr>Code</vt:lpstr>
      <vt:lpstr>Code with heading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Lindsey Brammell</cp:lastModifiedBy>
  <cp:revision>11</cp:revision>
  <dcterms:modified xsi:type="dcterms:W3CDTF">2024-04-09T05:26:05Z</dcterms:modified>
</cp:coreProperties>
</file>