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9" r:id="rId1"/>
    <p:sldMasterId id="2147483650" r:id="rId2"/>
    <p:sldMasterId id="2147483651" r:id="rId3"/>
    <p:sldMasterId id="2147483654" r:id="rId4"/>
    <p:sldMasterId id="2147483655" r:id="rId5"/>
    <p:sldMasterId id="2147483656" r:id="rId6"/>
    <p:sldMasterId id="2147483657" r:id="rId7"/>
    <p:sldMasterId id="2147483658" r:id="rId8"/>
    <p:sldMasterId id="2147483659" r:id="rId9"/>
    <p:sldMasterId id="2147483660" r:id="rId10"/>
    <p:sldMasterId id="2147483661" r:id="rId11"/>
    <p:sldMasterId id="2147483662" r:id="rId12"/>
    <p:sldMasterId id="2147483663" r:id="rId13"/>
  </p:sldMasterIdLst>
  <p:notesMasterIdLst>
    <p:notesMasterId r:id="rId27"/>
  </p:notesMasterIdLst>
  <p:sldIdLst>
    <p:sldId id="778" r:id="rId14"/>
    <p:sldId id="556" r:id="rId15"/>
    <p:sldId id="557" r:id="rId16"/>
    <p:sldId id="559" r:id="rId17"/>
    <p:sldId id="560" r:id="rId18"/>
    <p:sldId id="561" r:id="rId19"/>
    <p:sldId id="259" r:id="rId20"/>
    <p:sldId id="260" r:id="rId21"/>
    <p:sldId id="562" r:id="rId22"/>
    <p:sldId id="563" r:id="rId23"/>
    <p:sldId id="261" r:id="rId24"/>
    <p:sldId id="262" r:id="rId25"/>
    <p:sldId id="564" r:id="rId26"/>
  </p:sldIdLst>
  <p:sldSz cx="13004800" cy="97536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ヒラギノ角ゴ ProN W3" charset="-128"/>
        <a:cs typeface="+mn-cs"/>
        <a:sym typeface="Gill Sans" panose="020B0502020104020203" pitchFamily="34" charset="-79"/>
      </a:defRPr>
    </a:lvl1pPr>
    <a:lvl2pPr marL="4572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ヒラギノ角ゴ ProN W3" charset="-128"/>
        <a:cs typeface="+mn-cs"/>
        <a:sym typeface="Gill Sans" panose="020B0502020104020203" pitchFamily="34" charset="-79"/>
      </a:defRPr>
    </a:lvl2pPr>
    <a:lvl3pPr marL="9144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ヒラギノ角ゴ ProN W3" charset="-128"/>
        <a:cs typeface="+mn-cs"/>
        <a:sym typeface="Gill Sans" panose="020B0502020104020203" pitchFamily="34" charset="-79"/>
      </a:defRPr>
    </a:lvl3pPr>
    <a:lvl4pPr marL="13716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ヒラギノ角ゴ ProN W3" charset="-128"/>
        <a:cs typeface="+mn-cs"/>
        <a:sym typeface="Gill Sans" panose="020B0502020104020203" pitchFamily="34" charset="-79"/>
      </a:defRPr>
    </a:lvl4pPr>
    <a:lvl5pPr marL="18288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ヒラギノ角ゴ ProN W3" charset="-128"/>
        <a:cs typeface="+mn-cs"/>
        <a:sym typeface="Gill Sans" panose="020B0502020104020203" pitchFamily="34" charset="-79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ヒラギノ角ゴ ProN W3" charset="-128"/>
        <a:cs typeface="+mn-cs"/>
        <a:sym typeface="Gill Sans" panose="020B0502020104020203" pitchFamily="34" charset="-79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ヒラギノ角ゴ ProN W3" charset="-128"/>
        <a:cs typeface="+mn-cs"/>
        <a:sym typeface="Gill Sans" panose="020B0502020104020203" pitchFamily="34" charset="-79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ヒラギノ角ゴ ProN W3" charset="-128"/>
        <a:cs typeface="+mn-cs"/>
        <a:sym typeface="Gill Sans" panose="020B0502020104020203" pitchFamily="34" charset="-79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ヒラギノ角ゴ ProN W3" charset="-128"/>
        <a:cs typeface="+mn-cs"/>
        <a:sym typeface="Gill Sans" panose="020B0502020104020203" pitchFamily="34" charset="-79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85" d="100"/>
          <a:sy n="85" d="100"/>
        </p:scale>
        <p:origin x="1912" y="18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789CDA55-81D2-1148-8610-B6BD33994B4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22A67D9C-AAE2-DA45-84BB-CDD034D808DC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-102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-102" charset="0"/>
        <a:ea typeface="ＭＳ Ｐゴシック" pitchFamily="-10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-102" charset="0"/>
        <a:ea typeface="ＭＳ Ｐゴシック" pitchFamily="-10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-102" charset="0"/>
        <a:ea typeface="ＭＳ Ｐゴシック" pitchFamily="-10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-102" charset="0"/>
        <a:ea typeface="ＭＳ Ｐゴシック" pitchFamily="-10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35FEE780-CB85-6DEB-7193-37380CF43A5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06FA2073-1B13-801C-252A-219342FF305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200">
                <a:latin typeface="Lucida Grande" panose="020B0600040502020204" pitchFamily="34" charset="0"/>
                <a:ea typeface="ＭＳ Ｐゴシック" panose="020B0600070205080204" pitchFamily="34" charset="-128"/>
                <a:sym typeface="Lucida Grande" panose="020B0600040502020204" pitchFamily="34" charset="0"/>
              </a:rPr>
              <a:t>Fade in: selected possible values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>
            <a:extLst>
              <a:ext uri="{FF2B5EF4-FFF2-40B4-BE49-F238E27FC236}">
                <a16:creationId xmlns:a16="http://schemas.microsoft.com/office/drawing/2014/main" id="{A43C9CF0-24E1-5653-41A9-FC8F766C575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34FD1939-57F5-6771-C165-0CC4771E988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200">
                <a:latin typeface="Lucida Grande" panose="020B0600040502020204" pitchFamily="34" charset="0"/>
                <a:ea typeface="ＭＳ Ｐゴシック" panose="020B0600070205080204" pitchFamily="34" charset="-128"/>
                <a:sym typeface="Lucida Grande" panose="020B0600040502020204" pitchFamily="34" charset="0"/>
              </a:rPr>
              <a:t>Marker appears to the left of text by default.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>
            <a:extLst>
              <a:ext uri="{FF2B5EF4-FFF2-40B4-BE49-F238E27FC236}">
                <a16:creationId xmlns:a16="http://schemas.microsoft.com/office/drawing/2014/main" id="{E98202C8-1749-64FB-422E-3221A02F357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AAB87225-23C7-3459-755A-A9D03C39895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200">
                <a:latin typeface="Lucida Grande" panose="020B0600040502020204" pitchFamily="34" charset="0"/>
                <a:ea typeface="ＭＳ Ｐゴシック" panose="020B0600070205080204" pitchFamily="34" charset="-128"/>
                <a:sym typeface="Lucida Grande" panose="020B0600040502020204" pitchFamily="34" charset="0"/>
              </a:rPr>
              <a:t>The marker sits inside the text - which is indented - by default.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7150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00407"/>
      </p:ext>
    </p:extLst>
  </p:cSld>
  <p:clrMapOvr>
    <a:masterClrMapping/>
  </p:clrMapOvr>
  <p:transition spd="med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95233"/>
      </p:ext>
    </p:extLst>
  </p:cSld>
  <p:clrMapOvr>
    <a:masterClrMapping/>
  </p:clrMapOvr>
  <p:transition spd="med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18663"/>
      </p:ext>
    </p:extLst>
  </p:cSld>
  <p:clrMapOvr>
    <a:masterClrMapping/>
  </p:clrMapOvr>
  <p:transition spd="med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6377445"/>
      </p:ext>
    </p:extLst>
  </p:cSld>
  <p:clrMapOvr>
    <a:masterClrMapping/>
  </p:clrMapOvr>
  <p:transition spd="med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21388"/>
      </p:ext>
    </p:extLst>
  </p:cSld>
  <p:clrMapOvr>
    <a:masterClrMapping/>
  </p:clrMapOvr>
  <p:transition spd="med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53858"/>
      </p:ext>
    </p:extLst>
  </p:cSld>
  <p:clrMapOvr>
    <a:masterClrMapping/>
  </p:clrMapOvr>
  <p:transition spd="med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74426"/>
      </p:ext>
    </p:extLst>
  </p:cSld>
  <p:clrMapOvr>
    <a:masterClrMapping/>
  </p:clrMapOvr>
  <p:transition spd="med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5936825"/>
      </p:ext>
    </p:extLst>
  </p:cSld>
  <p:clrMapOvr>
    <a:masterClrMapping/>
  </p:clrMapOvr>
  <p:transition spd="med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4967303"/>
      </p:ext>
    </p:extLst>
  </p:cSld>
  <p:clrMapOvr>
    <a:masterClrMapping/>
  </p:clrMapOvr>
  <p:transition spd="med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itchFamily="-10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5173775"/>
      </p:ext>
    </p:extLst>
  </p:cSld>
  <p:clrMapOvr>
    <a:masterClrMapping/>
  </p:clrMapOvr>
  <p:transition spd="med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2315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59647"/>
      </p:ext>
    </p:extLst>
  </p:cSld>
  <p:clrMapOvr>
    <a:masterClrMapping/>
  </p:clrMapOvr>
  <p:transition spd="med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28030"/>
      </p:ext>
    </p:extLst>
  </p:cSld>
  <p:clrMapOvr>
    <a:masterClrMapping/>
  </p:clrMapOvr>
  <p:transition spd="med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45092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32792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9396234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47738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4321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89195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1141636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4386173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Helvetica" pitchFamily="-10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540219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38241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93313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09961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66661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09630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2622000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" y="2768600"/>
            <a:ext cx="6146800" cy="670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2768600"/>
            <a:ext cx="6146800" cy="670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27857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85422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10773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6424210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333973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02842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Courier" pitchFamily="-10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5337148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7082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88500" y="254000"/>
            <a:ext cx="3111500" cy="92202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" y="254000"/>
            <a:ext cx="9182100" cy="9220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03869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63515"/>
      </p:ext>
    </p:extLst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36260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6897534"/>
      </p:ext>
    </p:extLst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" y="2768600"/>
            <a:ext cx="2527300" cy="665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700" y="2768600"/>
            <a:ext cx="2527300" cy="665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69568"/>
      </p:ext>
    </p:extLst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45292"/>
      </p:ext>
    </p:extLst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88293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497204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5149068"/>
      </p:ext>
    </p:extLst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6534543"/>
      </p:ext>
    </p:extLst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Courier" pitchFamily="-10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4589796"/>
      </p:ext>
    </p:extLst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49173"/>
      </p:ext>
    </p:extLst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59250" y="254000"/>
            <a:ext cx="1301750" cy="9169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" y="254000"/>
            <a:ext cx="3752850" cy="9169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6401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729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34370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2380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273379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06091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6021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itchFamily="-10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8049130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1054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92927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6886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3619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882784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13626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52308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245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918725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6386810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9865969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itchFamily="-10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2311309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26676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88500" y="254000"/>
            <a:ext cx="3111500" cy="84582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" y="254000"/>
            <a:ext cx="9182100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49147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52445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1843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4129659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3073400"/>
            <a:ext cx="2857500" cy="640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02000" y="3073400"/>
            <a:ext cx="2857500" cy="640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11214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33399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8625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61648"/>
      </p:ext>
    </p:extLst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4210221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5610979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Courier" pitchFamily="-10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0254264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23766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92650" y="228600"/>
            <a:ext cx="1466850" cy="9245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0" y="228600"/>
            <a:ext cx="4248150" cy="9245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32599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46253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97316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7710477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" y="292100"/>
            <a:ext cx="6146800" cy="919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292100"/>
            <a:ext cx="6146800" cy="919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30045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7834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46867"/>
      </p:ext>
    </p:extLst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72737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4402693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3091552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Helvetica" pitchFamily="-10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1002010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36509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88500" y="292100"/>
            <a:ext cx="3111500" cy="9194800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" y="292100"/>
            <a:ext cx="9182100" cy="9194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22733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3884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95674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8787654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" y="2768600"/>
            <a:ext cx="6146800" cy="665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2768600"/>
            <a:ext cx="6146800" cy="665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8358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63327"/>
      </p:ext>
    </p:extLst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8395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48429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972978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8039005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Helvetica" pitchFamily="-10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5302125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77958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88500" y="254000"/>
            <a:ext cx="3111500" cy="9169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" y="254000"/>
            <a:ext cx="9182100" cy="9169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392645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82980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63060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120697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6885386"/>
      </p:ext>
    </p:extLst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3073400"/>
            <a:ext cx="2857500" cy="640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02000" y="3073400"/>
            <a:ext cx="2857500" cy="640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42384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92590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40780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5963059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108467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Helvetica" pitchFamily="-10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9796875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2212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92650" y="228600"/>
            <a:ext cx="1466850" cy="9245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0" y="228600"/>
            <a:ext cx="4248150" cy="9245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505201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9014"/>
      </p:ext>
    </p:extLst>
  </p:cSld>
  <p:clrMapOvr>
    <a:masterClrMapping/>
  </p:clrMapOvr>
  <p:transition spd="med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7408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1792739"/>
      </p:ext>
    </p:extLst>
  </p:cSld>
  <p:clrMapOvr>
    <a:masterClrMapping/>
  </p:clrMapOvr>
  <p:transition spd="med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5724384"/>
      </p:ext>
    </p:extLst>
  </p:cSld>
  <p:clrMapOvr>
    <a:masterClrMapping/>
  </p:clrMapOvr>
  <p:transition spd="med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524"/>
      </p:ext>
    </p:extLst>
  </p:cSld>
  <p:clrMapOvr>
    <a:masterClrMapping/>
  </p:clrMapOvr>
  <p:transition spd="med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14528"/>
      </p:ext>
    </p:extLst>
  </p:cSld>
  <p:clrMapOvr>
    <a:masterClrMapping/>
  </p:clrMapOvr>
  <p:transition spd="med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99915"/>
      </p:ext>
    </p:extLst>
  </p:cSld>
  <p:clrMapOvr>
    <a:masterClrMapping/>
  </p:clrMapOvr>
  <p:transition spd="med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24834"/>
      </p:ext>
    </p:extLst>
  </p:cSld>
  <p:clrMapOvr>
    <a:masterClrMapping/>
  </p:clrMapOvr>
  <p:transition spd="med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07615"/>
      </p:ext>
    </p:extLst>
  </p:cSld>
  <p:clrMapOvr>
    <a:masterClrMapping/>
  </p:clrMapOvr>
  <p:transition spd="med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itchFamily="-10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2827884"/>
      </p:ext>
    </p:extLst>
  </p:cSld>
  <p:clrMapOvr>
    <a:masterClrMapping/>
  </p:clrMapOvr>
  <p:transition spd="med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54403"/>
      </p:ext>
    </p:extLst>
  </p:cSld>
  <p:clrMapOvr>
    <a:masterClrMapping/>
  </p:clrMapOvr>
  <p:transition spd="med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495426"/>
      </p:ext>
    </p:extLst>
  </p:cSld>
  <p:clrMapOvr>
    <a:masterClrMapping/>
  </p:clrMapOvr>
  <p:transition spd="med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3956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itchFamily="-10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2561710"/>
      </p:ext>
    </p:extLst>
  </p:cSld>
  <p:clrMapOvr>
    <a:masterClrMapping/>
  </p:clrMapOvr>
  <p:transition spd="med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65082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5504443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" y="292100"/>
            <a:ext cx="6146800" cy="919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292100"/>
            <a:ext cx="6146800" cy="919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37259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29460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01712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2575882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8388144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Courier" pitchFamily="-10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3019826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335789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88500" y="292100"/>
            <a:ext cx="3111500" cy="9194800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" y="292100"/>
            <a:ext cx="9182100" cy="9194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4380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C54E6143-3D2B-9244-9FFE-A2715E0E63FB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3004800" cy="9753600"/>
          </a:xfrm>
          <a:prstGeom prst="rect">
            <a:avLst/>
          </a:prstGeom>
          <a:noFill/>
          <a:ln w="635000">
            <a:solidFill>
              <a:srgbClr val="D9D5D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9pPr>
          </a:lstStyle>
          <a:p>
            <a:pPr algn="ctr" eaLnBrk="1" hangingPunct="1">
              <a:defRPr/>
            </a:pPr>
            <a:endParaRPr lang="en-US" altLang="en-US"/>
          </a:p>
        </p:txBody>
      </p:sp>
      <p:grpSp>
        <p:nvGrpSpPr>
          <p:cNvPr id="1027" name="Group 4">
            <a:extLst>
              <a:ext uri="{FF2B5EF4-FFF2-40B4-BE49-F238E27FC236}">
                <a16:creationId xmlns:a16="http://schemas.microsoft.com/office/drawing/2014/main" id="{E8493997-311F-6D4F-3BDC-864CCD64F7DA}"/>
              </a:ext>
            </a:extLst>
          </p:cNvPr>
          <p:cNvGrpSpPr>
            <a:grpSpLocks/>
          </p:cNvGrpSpPr>
          <p:nvPr/>
        </p:nvGrpSpPr>
        <p:grpSpPr bwMode="auto">
          <a:xfrm>
            <a:off x="11353800" y="2438400"/>
            <a:ext cx="1651000" cy="635000"/>
            <a:chOff x="0" y="0"/>
            <a:chExt cx="1040" cy="400"/>
          </a:xfrm>
        </p:grpSpPr>
        <p:sp>
          <p:nvSpPr>
            <p:cNvPr id="1028" name="Rectangle 2">
              <a:extLst>
                <a:ext uri="{FF2B5EF4-FFF2-40B4-BE49-F238E27FC236}">
                  <a16:creationId xmlns:a16="http://schemas.microsoft.com/office/drawing/2014/main" id="{E96A64C0-7495-8741-A9DA-1DE5E26C56D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1040" cy="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1pPr>
              <a:lvl2pPr marL="742950" indent="-285750" eaLnBrk="0" hangingPunct="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2pPr>
              <a:lvl3pPr marL="1143000" indent="-228600" eaLnBrk="0" hangingPunct="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3pPr>
              <a:lvl4pPr marL="1600200" indent="-228600" eaLnBrk="0" hangingPunct="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4pPr>
              <a:lvl5pPr marL="2057400" indent="-228600" eaLnBrk="0" hangingPunct="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9pPr>
            </a:lstStyle>
            <a:p>
              <a:pPr algn="ctr" eaLnBrk="1" hangingPunct="1">
                <a:defRPr/>
              </a:pPr>
              <a:endParaRPr lang="en-US" altLang="en-US"/>
            </a:p>
          </p:txBody>
        </p:sp>
        <p:sp>
          <p:nvSpPr>
            <p:cNvPr id="1029" name="Rectangle 3">
              <a:extLst>
                <a:ext uri="{FF2B5EF4-FFF2-40B4-BE49-F238E27FC236}">
                  <a16:creationId xmlns:a16="http://schemas.microsoft.com/office/drawing/2014/main" id="{8D3D3B3A-E021-8D4B-812B-0179F4F497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" y="48"/>
              <a:ext cx="605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1pPr>
              <a:lvl2pPr marL="742950" indent="-285750" eaLnBrk="0" hangingPunct="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2pPr>
              <a:lvl3pPr marL="1143000" indent="-228600" eaLnBrk="0" hangingPunct="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3pPr>
              <a:lvl4pPr marL="1600200" indent="-228600" eaLnBrk="0" hangingPunct="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4pPr>
              <a:lvl5pPr marL="2057400" indent="-228600" eaLnBrk="0" hangingPunct="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400" b="1">
                  <a:solidFill>
                    <a:srgbClr val="FFFFFF"/>
                  </a:solidFill>
                  <a:latin typeface="Helvetica" pitchFamily="2" charset="0"/>
                  <a:sym typeface="Helvetica" pitchFamily="2" charset="0"/>
                </a:rPr>
                <a:t>CSS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anose="020B0502020104020203" pitchFamily="34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anose="020B0502020104020203" pitchFamily="34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anose="020B0502020104020203" pitchFamily="34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itchFamily="-102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102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2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102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2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102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2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102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2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431800F1-3DE7-304D-91C2-8AC427D699C0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3004800" cy="9753600"/>
          </a:xfrm>
          <a:prstGeom prst="rect">
            <a:avLst/>
          </a:prstGeom>
          <a:noFill/>
          <a:ln w="635000">
            <a:solidFill>
              <a:srgbClr val="D9D5D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9pPr>
          </a:lstStyle>
          <a:p>
            <a:pPr algn="ctr" eaLnBrk="1" hangingPunct="1"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anose="020B0502020104020203" pitchFamily="34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anose="020B0502020104020203" pitchFamily="34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anose="020B0502020104020203" pitchFamily="34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itchFamily="-102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102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2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102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2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102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2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102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2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9D3ACFA0-837E-CEDC-3649-D2C375DE0CF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pitchFamily="2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pitchFamily="2" charset="0"/>
              </a:rPr>
              <a:t>Second level</a:t>
            </a:r>
          </a:p>
          <a:p>
            <a:pPr lvl="2"/>
            <a:r>
              <a:rPr lang="en-US" altLang="en-US">
                <a:sym typeface="Helvetica" pitchFamily="2" charset="0"/>
              </a:rPr>
              <a:t>Third level</a:t>
            </a:r>
          </a:p>
          <a:p>
            <a:pPr lvl="3"/>
            <a:r>
              <a:rPr lang="en-US" altLang="en-US">
                <a:sym typeface="Helvetica" pitchFamily="2" charset="0"/>
              </a:rPr>
              <a:t>Fourth level</a:t>
            </a:r>
          </a:p>
          <a:p>
            <a:pPr lvl="4"/>
            <a:r>
              <a:rPr lang="en-US" altLang="en-US">
                <a:sym typeface="Helvetica" pitchFamily="2" charset="0"/>
              </a:rPr>
              <a:t>Fifth level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5038E333-E66F-88BF-CE87-252842D0EC98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pitchFamily="2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464749"/>
          </a:solidFill>
          <a:latin typeface="+mj-lt"/>
          <a:ea typeface="+mj-ea"/>
          <a:cs typeface="+mj-cs"/>
          <a:sym typeface="Helvetica" pitchFamily="2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464749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464749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464749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464749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rgbClr val="464749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rgbClr val="464749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rgbClr val="464749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rgbClr val="464749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-102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464749"/>
          </a:solidFill>
          <a:latin typeface="+mn-lt"/>
          <a:ea typeface="+mn-ea"/>
          <a:cs typeface="+mn-cs"/>
          <a:sym typeface="Helvetica" pitchFamily="2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464749"/>
          </a:solidFill>
          <a:latin typeface="+mn-lt"/>
          <a:ea typeface="+mn-ea"/>
          <a:cs typeface="+mn-cs"/>
          <a:sym typeface="Helvetica" pitchFamily="2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4E4E4E"/>
          </a:solidFill>
          <a:latin typeface="+mn-lt"/>
          <a:ea typeface="+mn-ea"/>
          <a:cs typeface="+mn-cs"/>
          <a:sym typeface="Helvetica" pitchFamily="2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4E4E4E"/>
          </a:solidFill>
          <a:latin typeface="+mn-lt"/>
          <a:ea typeface="+mn-ea"/>
          <a:cs typeface="+mn-cs"/>
          <a:sym typeface="Helvetica" pitchFamily="2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4E4E4E"/>
          </a:solidFill>
          <a:latin typeface="+mn-lt"/>
          <a:ea typeface="+mn-ea"/>
          <a:cs typeface="+mn-cs"/>
          <a:sym typeface="Helvetica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4E4E4E"/>
          </a:solidFill>
          <a:latin typeface="+mn-lt"/>
          <a:ea typeface="+mn-ea"/>
          <a:cs typeface="+mn-cs"/>
          <a:sym typeface="Helvetica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4E4E4E"/>
          </a:solidFill>
          <a:latin typeface="+mn-lt"/>
          <a:ea typeface="+mn-ea"/>
          <a:cs typeface="+mn-cs"/>
          <a:sym typeface="Helvetica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4E4E4E"/>
          </a:solidFill>
          <a:latin typeface="+mn-lt"/>
          <a:ea typeface="+mn-ea"/>
          <a:cs typeface="+mn-cs"/>
          <a:sym typeface="Helvetica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4E4E4E"/>
          </a:solidFill>
          <a:latin typeface="+mn-lt"/>
          <a:ea typeface="+mn-ea"/>
          <a:cs typeface="+mn-cs"/>
          <a:sym typeface="Helvetica" pitchFamily="-102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C6F63D8D-9819-1130-9851-CC821F17AD86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254000" y="254000"/>
            <a:ext cx="12446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pitchFamily="2" charset="0"/>
              </a:rPr>
              <a:t>Click to edit Master title style</a:t>
            </a: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924DA7FC-7370-2359-9C36-CCC05A1C4DF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254000" y="2768600"/>
            <a:ext cx="124460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Courier" panose="02070309020205020404" pitchFamily="49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Courier" panose="02070309020205020404" pitchFamily="49" charset="0"/>
              </a:rPr>
              <a:t>Second level</a:t>
            </a:r>
          </a:p>
          <a:p>
            <a:pPr lvl="2"/>
            <a:r>
              <a:rPr lang="en-US" altLang="en-US">
                <a:sym typeface="Courier" panose="02070309020205020404" pitchFamily="49" charset="0"/>
              </a:rPr>
              <a:t>Third level</a:t>
            </a:r>
          </a:p>
          <a:p>
            <a:pPr lvl="3"/>
            <a:r>
              <a:rPr lang="en-US" altLang="en-US">
                <a:sym typeface="Courier" panose="02070309020205020404" pitchFamily="49" charset="0"/>
              </a:rPr>
              <a:t>Fourth level</a:t>
            </a:r>
          </a:p>
          <a:p>
            <a:pPr lvl="4"/>
            <a:r>
              <a:rPr lang="en-US" altLang="en-US">
                <a:sym typeface="Courier" panose="02070309020205020404" pitchFamily="49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ransition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464749"/>
          </a:solidFill>
          <a:latin typeface="+mj-lt"/>
          <a:ea typeface="+mj-ea"/>
          <a:cs typeface="+mj-cs"/>
          <a:sym typeface="Helvetica" pitchFamily="2" charset="0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464749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2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464749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2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464749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2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464749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2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464749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-102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464749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-102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464749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-102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464749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-102" charset="0"/>
        </a:defRPr>
      </a:lvl9pPr>
    </p:titleStyle>
    <p:bodyStyle>
      <a:lvl1pPr marL="342900" indent="-342900" algn="l" rtl="0" eaLnBrk="0" fontAlgn="base" hangingPunct="0">
        <a:lnSpc>
          <a:spcPct val="1000"/>
        </a:lnSpc>
        <a:spcBef>
          <a:spcPts val="3800"/>
        </a:spcBef>
        <a:spcAft>
          <a:spcPct val="0"/>
        </a:spcAft>
        <a:defRPr sz="3200">
          <a:solidFill>
            <a:srgbClr val="464749"/>
          </a:solidFill>
          <a:latin typeface="+mn-lt"/>
          <a:ea typeface="+mn-ea"/>
          <a:cs typeface="+mn-cs"/>
          <a:sym typeface="Courier" panose="02070309020205020404" pitchFamily="49" charset="0"/>
        </a:defRPr>
      </a:lvl1pPr>
      <a:lvl2pPr marL="742950" indent="-285750" algn="l" rtl="0" eaLnBrk="0" fontAlgn="base" hangingPunct="0">
        <a:lnSpc>
          <a:spcPct val="1000"/>
        </a:lnSpc>
        <a:spcBef>
          <a:spcPts val="3800"/>
        </a:spcBef>
        <a:spcAft>
          <a:spcPct val="0"/>
        </a:spcAft>
        <a:defRPr sz="3200">
          <a:solidFill>
            <a:srgbClr val="464749"/>
          </a:solidFill>
          <a:latin typeface="+mn-lt"/>
          <a:ea typeface="+mn-ea"/>
          <a:cs typeface="+mn-cs"/>
          <a:sym typeface="Courier" panose="02070309020205020404" pitchFamily="49" charset="0"/>
        </a:defRPr>
      </a:lvl2pPr>
      <a:lvl3pPr marL="1143000" indent="-228600" algn="l" rtl="0" eaLnBrk="0" fontAlgn="base" hangingPunct="0">
        <a:lnSpc>
          <a:spcPct val="1000"/>
        </a:lnSpc>
        <a:spcBef>
          <a:spcPts val="3800"/>
        </a:spcBef>
        <a:spcAft>
          <a:spcPct val="0"/>
        </a:spcAft>
        <a:defRPr sz="3200">
          <a:solidFill>
            <a:srgbClr val="464749"/>
          </a:solidFill>
          <a:latin typeface="+mn-lt"/>
          <a:ea typeface="+mn-ea"/>
          <a:cs typeface="+mn-cs"/>
          <a:sym typeface="Courier" panose="02070309020205020404" pitchFamily="49" charset="0"/>
        </a:defRPr>
      </a:lvl3pPr>
      <a:lvl4pPr marL="1600200" indent="-228600" algn="l" rtl="0" eaLnBrk="0" fontAlgn="base" hangingPunct="0">
        <a:lnSpc>
          <a:spcPct val="1000"/>
        </a:lnSpc>
        <a:spcBef>
          <a:spcPts val="3800"/>
        </a:spcBef>
        <a:spcAft>
          <a:spcPct val="0"/>
        </a:spcAft>
        <a:defRPr sz="3200">
          <a:solidFill>
            <a:srgbClr val="464749"/>
          </a:solidFill>
          <a:latin typeface="+mn-lt"/>
          <a:ea typeface="+mn-ea"/>
          <a:cs typeface="+mn-cs"/>
          <a:sym typeface="Courier" panose="02070309020205020404" pitchFamily="49" charset="0"/>
        </a:defRPr>
      </a:lvl4pPr>
      <a:lvl5pPr marL="2057400" indent="-228600" algn="l" rtl="0" eaLnBrk="0" fontAlgn="base" hangingPunct="0">
        <a:lnSpc>
          <a:spcPct val="1000"/>
        </a:lnSpc>
        <a:spcBef>
          <a:spcPts val="3800"/>
        </a:spcBef>
        <a:spcAft>
          <a:spcPct val="0"/>
        </a:spcAft>
        <a:defRPr sz="3200">
          <a:solidFill>
            <a:srgbClr val="464749"/>
          </a:solidFill>
          <a:latin typeface="+mn-lt"/>
          <a:ea typeface="+mn-ea"/>
          <a:cs typeface="+mn-cs"/>
          <a:sym typeface="Courier" panose="02070309020205020404" pitchFamily="49" charset="0"/>
        </a:defRPr>
      </a:lvl5pPr>
      <a:lvl6pPr marL="457200" algn="l" rtl="0" fontAlgn="base">
        <a:lnSpc>
          <a:spcPct val="1000"/>
        </a:lnSpc>
        <a:spcBef>
          <a:spcPts val="3800"/>
        </a:spcBef>
        <a:spcAft>
          <a:spcPct val="0"/>
        </a:spcAft>
        <a:defRPr sz="3200">
          <a:solidFill>
            <a:srgbClr val="464749"/>
          </a:solidFill>
          <a:latin typeface="+mn-lt"/>
          <a:ea typeface="+mn-ea"/>
          <a:cs typeface="+mn-cs"/>
          <a:sym typeface="Courier" pitchFamily="-102" charset="0"/>
        </a:defRPr>
      </a:lvl6pPr>
      <a:lvl7pPr marL="914400" algn="l" rtl="0" fontAlgn="base">
        <a:lnSpc>
          <a:spcPct val="1000"/>
        </a:lnSpc>
        <a:spcBef>
          <a:spcPts val="3800"/>
        </a:spcBef>
        <a:spcAft>
          <a:spcPct val="0"/>
        </a:spcAft>
        <a:defRPr sz="3200">
          <a:solidFill>
            <a:srgbClr val="464749"/>
          </a:solidFill>
          <a:latin typeface="+mn-lt"/>
          <a:ea typeface="+mn-ea"/>
          <a:cs typeface="+mn-cs"/>
          <a:sym typeface="Courier" pitchFamily="-102" charset="0"/>
        </a:defRPr>
      </a:lvl7pPr>
      <a:lvl8pPr marL="1371600" algn="l" rtl="0" fontAlgn="base">
        <a:lnSpc>
          <a:spcPct val="1000"/>
        </a:lnSpc>
        <a:spcBef>
          <a:spcPts val="3800"/>
        </a:spcBef>
        <a:spcAft>
          <a:spcPct val="0"/>
        </a:spcAft>
        <a:defRPr sz="3200">
          <a:solidFill>
            <a:srgbClr val="464749"/>
          </a:solidFill>
          <a:latin typeface="+mn-lt"/>
          <a:ea typeface="+mn-ea"/>
          <a:cs typeface="+mn-cs"/>
          <a:sym typeface="Courier" pitchFamily="-102" charset="0"/>
        </a:defRPr>
      </a:lvl8pPr>
      <a:lvl9pPr marL="1828800" algn="l" rtl="0" fontAlgn="base">
        <a:lnSpc>
          <a:spcPct val="1000"/>
        </a:lnSpc>
        <a:spcBef>
          <a:spcPts val="3800"/>
        </a:spcBef>
        <a:spcAft>
          <a:spcPct val="0"/>
        </a:spcAft>
        <a:defRPr sz="3200">
          <a:solidFill>
            <a:srgbClr val="464749"/>
          </a:solidFill>
          <a:latin typeface="+mn-lt"/>
          <a:ea typeface="+mn-ea"/>
          <a:cs typeface="+mn-cs"/>
          <a:sym typeface="Courier" pitchFamily="-102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2C0D3E1C-CEB8-5C80-D6FC-00BFE5568C79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254000" y="254000"/>
            <a:ext cx="5207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pitchFamily="2" charset="0"/>
              </a:rPr>
              <a:t>Click to edit Master title style</a:t>
            </a: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AA6D9A62-8523-0B81-8659-60CBD09B0C0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254000" y="2768600"/>
            <a:ext cx="5207000" cy="665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Courier" panose="02070309020205020404" pitchFamily="49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Courier" panose="02070309020205020404" pitchFamily="49" charset="0"/>
              </a:rPr>
              <a:t>Second level</a:t>
            </a:r>
          </a:p>
          <a:p>
            <a:pPr lvl="2"/>
            <a:r>
              <a:rPr lang="en-US" altLang="en-US">
                <a:sym typeface="Courier" panose="02070309020205020404" pitchFamily="49" charset="0"/>
              </a:rPr>
              <a:t>Third level</a:t>
            </a:r>
          </a:p>
          <a:p>
            <a:pPr lvl="3"/>
            <a:r>
              <a:rPr lang="en-US" altLang="en-US">
                <a:sym typeface="Courier" panose="02070309020205020404" pitchFamily="49" charset="0"/>
              </a:rPr>
              <a:t>Fourth level</a:t>
            </a:r>
          </a:p>
          <a:p>
            <a:pPr lvl="4"/>
            <a:r>
              <a:rPr lang="en-US" altLang="en-US">
                <a:sym typeface="Courier" panose="02070309020205020404" pitchFamily="49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ransition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+mj-lt"/>
          <a:ea typeface="+mj-ea"/>
          <a:cs typeface="+mj-cs"/>
          <a:sym typeface="Helvetica" pitchFamily="2" charset="0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2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2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2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2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-102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-102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-102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-102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Courier" panose="02070309020205020404" pitchFamily="49" charset="0"/>
        <a:buChar char="•"/>
        <a:defRPr sz="3200">
          <a:solidFill>
            <a:srgbClr val="4E4E4E"/>
          </a:solidFill>
          <a:latin typeface="+mn-lt"/>
          <a:ea typeface="+mn-ea"/>
          <a:cs typeface="+mn-cs"/>
          <a:sym typeface="Courier" panose="02070309020205020404" pitchFamily="49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Courier" panose="02070309020205020404" pitchFamily="49" charset="0"/>
        <a:buChar char="•"/>
        <a:defRPr sz="3200">
          <a:solidFill>
            <a:srgbClr val="4E4E4E"/>
          </a:solidFill>
          <a:latin typeface="+mn-lt"/>
          <a:ea typeface="+mn-ea"/>
          <a:cs typeface="+mn-cs"/>
          <a:sym typeface="Courier" panose="02070309020205020404" pitchFamily="49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Courier" panose="02070309020205020404" pitchFamily="49" charset="0"/>
        <a:buChar char="•"/>
        <a:defRPr sz="3200">
          <a:solidFill>
            <a:srgbClr val="4E4E4E"/>
          </a:solidFill>
          <a:latin typeface="+mn-lt"/>
          <a:ea typeface="+mn-ea"/>
          <a:cs typeface="+mn-cs"/>
          <a:sym typeface="Courier" panose="02070309020205020404" pitchFamily="49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Courier" panose="02070309020205020404" pitchFamily="49" charset="0"/>
        <a:buChar char="•"/>
        <a:defRPr sz="3200">
          <a:solidFill>
            <a:srgbClr val="4E4E4E"/>
          </a:solidFill>
          <a:latin typeface="+mn-lt"/>
          <a:ea typeface="+mn-ea"/>
          <a:cs typeface="+mn-cs"/>
          <a:sym typeface="Courier" panose="02070309020205020404" pitchFamily="49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Courier" panose="02070309020205020404" pitchFamily="49" charset="0"/>
        <a:buChar char="•"/>
        <a:defRPr sz="3200">
          <a:solidFill>
            <a:srgbClr val="4E4E4E"/>
          </a:solidFill>
          <a:latin typeface="+mn-lt"/>
          <a:ea typeface="+mn-ea"/>
          <a:cs typeface="+mn-cs"/>
          <a:sym typeface="Courier" panose="02070309020205020404" pitchFamily="49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Courier" pitchFamily="-102" charset="0"/>
        <a:buChar char="•"/>
        <a:defRPr sz="3200">
          <a:solidFill>
            <a:srgbClr val="4E4E4E"/>
          </a:solidFill>
          <a:latin typeface="+mn-lt"/>
          <a:ea typeface="+mn-ea"/>
          <a:cs typeface="+mn-cs"/>
          <a:sym typeface="Courier" pitchFamily="-102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Courier" pitchFamily="-102" charset="0"/>
        <a:buChar char="•"/>
        <a:defRPr sz="3200">
          <a:solidFill>
            <a:srgbClr val="4E4E4E"/>
          </a:solidFill>
          <a:latin typeface="+mn-lt"/>
          <a:ea typeface="+mn-ea"/>
          <a:cs typeface="+mn-cs"/>
          <a:sym typeface="Courier" pitchFamily="-102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Courier" pitchFamily="-102" charset="0"/>
        <a:buChar char="•"/>
        <a:defRPr sz="3200">
          <a:solidFill>
            <a:srgbClr val="4E4E4E"/>
          </a:solidFill>
          <a:latin typeface="+mn-lt"/>
          <a:ea typeface="+mn-ea"/>
          <a:cs typeface="+mn-cs"/>
          <a:sym typeface="Courier" pitchFamily="-102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Courier" pitchFamily="-102" charset="0"/>
        <a:buChar char="•"/>
        <a:defRPr sz="3200">
          <a:solidFill>
            <a:srgbClr val="4E4E4E"/>
          </a:solidFill>
          <a:latin typeface="+mn-lt"/>
          <a:ea typeface="+mn-ea"/>
          <a:cs typeface="+mn-cs"/>
          <a:sym typeface="Courier" pitchFamily="-102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53501A74-A3EF-3C4E-A74F-6B33A81BC998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3004800" cy="9753600"/>
          </a:xfrm>
          <a:prstGeom prst="rect">
            <a:avLst/>
          </a:prstGeom>
          <a:noFill/>
          <a:ln w="635000">
            <a:solidFill>
              <a:srgbClr val="D9D5D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9pPr>
          </a:lstStyle>
          <a:p>
            <a:pPr algn="ctr" eaLnBrk="1" hangingPunct="1">
              <a:defRPr/>
            </a:pPr>
            <a:endParaRPr lang="en-US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27C22072-5005-C140-9ABB-F34B012415C4}"/>
              </a:ext>
            </a:extLst>
          </p:cNvPr>
          <p:cNvSpPr>
            <a:spLocks/>
          </p:cNvSpPr>
          <p:nvPr/>
        </p:nvSpPr>
        <p:spPr bwMode="auto">
          <a:xfrm>
            <a:off x="11353800" y="635000"/>
            <a:ext cx="1651000" cy="635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9pPr>
          </a:lstStyle>
          <a:p>
            <a:pPr algn="ctr" eaLnBrk="1" hangingPunct="1">
              <a:defRPr/>
            </a:pPr>
            <a:endParaRPr lang="en-US" altLang="en-US"/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00E23A82-A665-E94B-BCB6-597714F92D08}"/>
              </a:ext>
            </a:extLst>
          </p:cNvPr>
          <p:cNvSpPr>
            <a:spLocks/>
          </p:cNvSpPr>
          <p:nvPr/>
        </p:nvSpPr>
        <p:spPr bwMode="auto">
          <a:xfrm>
            <a:off x="11517313" y="711200"/>
            <a:ext cx="13112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9pPr>
          </a:lstStyle>
          <a:p>
            <a:pPr algn="ctr" eaLnBrk="1" hangingPunct="1">
              <a:defRPr/>
            </a:pPr>
            <a:r>
              <a:rPr lang="en-US" altLang="en-US" sz="2400" b="1">
                <a:solidFill>
                  <a:srgbClr val="FFFFFF"/>
                </a:solidFill>
                <a:latin typeface="Helvetica" pitchFamily="2" charset="0"/>
                <a:sym typeface="Helvetica" pitchFamily="2" charset="0"/>
              </a:rPr>
              <a:t>RESULT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anose="020B0502020104020203" pitchFamily="34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anose="020B0502020104020203" pitchFamily="34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anose="020B0502020104020203" pitchFamily="34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itchFamily="-102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102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2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102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2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102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2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102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2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FC4C4076-EC28-FBDD-F3F0-7904EFEE3F29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254000" y="254000"/>
            <a:ext cx="124460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pitchFamily="2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+mj-lt"/>
          <a:ea typeface="+mj-ea"/>
          <a:cs typeface="+mj-cs"/>
          <a:sym typeface="Helvetica" pitchFamily="2" charset="0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2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2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2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2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-102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-102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-102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-102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2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D6276B7E-5814-ECAD-4F5F-0F4A722FE87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292100" y="3073400"/>
            <a:ext cx="58674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Courier" panose="02070309020205020404" pitchFamily="49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Courier" panose="02070309020205020404" pitchFamily="49" charset="0"/>
              </a:rPr>
              <a:t>Second level</a:t>
            </a:r>
          </a:p>
          <a:p>
            <a:pPr lvl="2"/>
            <a:r>
              <a:rPr lang="en-US" altLang="en-US">
                <a:sym typeface="Courier" panose="02070309020205020404" pitchFamily="49" charset="0"/>
              </a:rPr>
              <a:t>Third level</a:t>
            </a:r>
          </a:p>
          <a:p>
            <a:pPr lvl="3"/>
            <a:r>
              <a:rPr lang="en-US" altLang="en-US">
                <a:sym typeface="Courier" panose="02070309020205020404" pitchFamily="49" charset="0"/>
              </a:rPr>
              <a:t>Fourth level</a:t>
            </a:r>
          </a:p>
          <a:p>
            <a:pPr lvl="4"/>
            <a:r>
              <a:rPr lang="en-US" altLang="en-US">
                <a:sym typeface="Courier" panose="02070309020205020404" pitchFamily="49" charset="0"/>
              </a:rPr>
              <a:t>Fifth level</a:t>
            </a: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95A6260-0695-EB14-E66D-C9415C0057E5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292100" y="228600"/>
            <a:ext cx="58674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pitchFamily="2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+mj-lt"/>
          <a:ea typeface="+mj-ea"/>
          <a:cs typeface="+mj-cs"/>
          <a:sym typeface="Helvetica" pitchFamily="2" charset="0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2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2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2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2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-102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-102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-102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-102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E4E4E"/>
          </a:solidFill>
          <a:latin typeface="+mn-lt"/>
          <a:ea typeface="+mn-ea"/>
          <a:cs typeface="+mn-cs"/>
          <a:sym typeface="Courier" panose="02070309020205020404" pitchFamily="49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E4E4E"/>
          </a:solidFill>
          <a:latin typeface="+mn-lt"/>
          <a:ea typeface="+mn-ea"/>
          <a:cs typeface="+mn-cs"/>
          <a:sym typeface="Courier" panose="02070309020205020404" pitchFamily="49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E4E4E"/>
          </a:solidFill>
          <a:latin typeface="+mn-lt"/>
          <a:ea typeface="+mn-ea"/>
          <a:cs typeface="+mn-cs"/>
          <a:sym typeface="Courier" panose="02070309020205020404" pitchFamily="49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E4E4E"/>
          </a:solidFill>
          <a:latin typeface="+mn-lt"/>
          <a:ea typeface="+mn-ea"/>
          <a:cs typeface="+mn-cs"/>
          <a:sym typeface="Courier" panose="02070309020205020404" pitchFamily="49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E4E4E"/>
          </a:solidFill>
          <a:latin typeface="+mn-lt"/>
          <a:ea typeface="+mn-ea"/>
          <a:cs typeface="+mn-cs"/>
          <a:sym typeface="Courier" panose="02070309020205020404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4E4E4E"/>
          </a:solidFill>
          <a:latin typeface="+mn-lt"/>
          <a:ea typeface="+mn-ea"/>
          <a:cs typeface="+mn-cs"/>
          <a:sym typeface="Courier" pitchFamily="-10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4E4E4E"/>
          </a:solidFill>
          <a:latin typeface="+mn-lt"/>
          <a:ea typeface="+mn-ea"/>
          <a:cs typeface="+mn-cs"/>
          <a:sym typeface="Courier" pitchFamily="-10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4E4E4E"/>
          </a:solidFill>
          <a:latin typeface="+mn-lt"/>
          <a:ea typeface="+mn-ea"/>
          <a:cs typeface="+mn-cs"/>
          <a:sym typeface="Courier" pitchFamily="-10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4E4E4E"/>
          </a:solidFill>
          <a:latin typeface="+mn-lt"/>
          <a:ea typeface="+mn-ea"/>
          <a:cs typeface="+mn-cs"/>
          <a:sym typeface="Courier" pitchFamily="-102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49A6FA91-F74E-BFAE-1F0D-929DDC4D190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254000" y="292100"/>
            <a:ext cx="12446000" cy="919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pitchFamily="2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pitchFamily="2" charset="0"/>
              </a:rPr>
              <a:t>Second level</a:t>
            </a:r>
          </a:p>
          <a:p>
            <a:pPr lvl="2"/>
            <a:r>
              <a:rPr lang="en-US" altLang="en-US">
                <a:sym typeface="Helvetica" pitchFamily="2" charset="0"/>
              </a:rPr>
              <a:t>Third level</a:t>
            </a:r>
          </a:p>
          <a:p>
            <a:pPr lvl="3"/>
            <a:r>
              <a:rPr lang="en-US" altLang="en-US">
                <a:sym typeface="Helvetica" pitchFamily="2" charset="0"/>
              </a:rPr>
              <a:t>Fourth level</a:t>
            </a:r>
          </a:p>
          <a:p>
            <a:pPr lvl="4"/>
            <a:r>
              <a:rPr lang="en-US" altLang="en-US">
                <a:sym typeface="Helvetica" pitchFamily="2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anose="020B0502020104020203" pitchFamily="34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anose="020B0502020104020203" pitchFamily="34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anose="020B0502020104020203" pitchFamily="34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itchFamily="-102" charset="0"/>
        </a:defRPr>
      </a:lvl9pPr>
    </p:titleStyle>
    <p:bodyStyle>
      <a:lvl1pPr marL="838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Helvetica" pitchFamily="2" charset="0"/>
        <a:buChar char="•"/>
        <a:defRPr sz="4200">
          <a:solidFill>
            <a:srgbClr val="464749"/>
          </a:solidFill>
          <a:latin typeface="+mn-lt"/>
          <a:ea typeface="+mn-ea"/>
          <a:cs typeface="+mn-cs"/>
          <a:sym typeface="Helvetica" pitchFamily="2" charset="0"/>
        </a:defRPr>
      </a:lvl1pPr>
      <a:lvl2pPr marL="1282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Helvetica" pitchFamily="2" charset="0"/>
        <a:buChar char="•"/>
        <a:defRPr sz="4200">
          <a:solidFill>
            <a:srgbClr val="464749"/>
          </a:solidFill>
          <a:latin typeface="+mn-lt"/>
          <a:ea typeface="+mn-ea"/>
          <a:cs typeface="+mn-cs"/>
          <a:sym typeface="Helvetica" pitchFamily="2" charset="0"/>
        </a:defRPr>
      </a:lvl2pPr>
      <a:lvl3pPr marL="1727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Helvetica" pitchFamily="2" charset="0"/>
        <a:buChar char="•"/>
        <a:defRPr sz="4200">
          <a:solidFill>
            <a:srgbClr val="464749"/>
          </a:solidFill>
          <a:latin typeface="+mn-lt"/>
          <a:ea typeface="+mn-ea"/>
          <a:cs typeface="+mn-cs"/>
          <a:sym typeface="Helvetica" pitchFamily="2" charset="0"/>
        </a:defRPr>
      </a:lvl3pPr>
      <a:lvl4pPr marL="2171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Helvetica" pitchFamily="2" charset="0"/>
        <a:buChar char="•"/>
        <a:defRPr sz="4200">
          <a:solidFill>
            <a:srgbClr val="464749"/>
          </a:solidFill>
          <a:latin typeface="+mn-lt"/>
          <a:ea typeface="+mn-ea"/>
          <a:cs typeface="+mn-cs"/>
          <a:sym typeface="Helvetica" pitchFamily="2" charset="0"/>
        </a:defRPr>
      </a:lvl4pPr>
      <a:lvl5pPr marL="2616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Helvetica" pitchFamily="2" charset="0"/>
        <a:buChar char="•"/>
        <a:defRPr sz="4200">
          <a:solidFill>
            <a:srgbClr val="464749"/>
          </a:solidFill>
          <a:latin typeface="+mn-lt"/>
          <a:ea typeface="+mn-ea"/>
          <a:cs typeface="+mn-cs"/>
          <a:sym typeface="Helvetica" pitchFamily="2" charset="0"/>
        </a:defRPr>
      </a:lvl5pPr>
      <a:lvl6pPr marL="3073400" indent="-571500" algn="l" rtl="0" fontAlgn="base">
        <a:spcBef>
          <a:spcPts val="4800"/>
        </a:spcBef>
        <a:spcAft>
          <a:spcPct val="0"/>
        </a:spcAft>
        <a:buSzPct val="171000"/>
        <a:buFont typeface="Helvetica" pitchFamily="-102" charset="0"/>
        <a:buChar char="•"/>
        <a:defRPr sz="4200">
          <a:solidFill>
            <a:srgbClr val="464749"/>
          </a:solidFill>
          <a:latin typeface="+mn-lt"/>
          <a:ea typeface="+mn-ea"/>
          <a:cs typeface="+mn-cs"/>
          <a:sym typeface="Helvetica" pitchFamily="-102" charset="0"/>
        </a:defRPr>
      </a:lvl6pPr>
      <a:lvl7pPr marL="3530600" indent="-571500" algn="l" rtl="0" fontAlgn="base">
        <a:spcBef>
          <a:spcPts val="4800"/>
        </a:spcBef>
        <a:spcAft>
          <a:spcPct val="0"/>
        </a:spcAft>
        <a:buSzPct val="171000"/>
        <a:buFont typeface="Helvetica" pitchFamily="-102" charset="0"/>
        <a:buChar char="•"/>
        <a:defRPr sz="4200">
          <a:solidFill>
            <a:srgbClr val="464749"/>
          </a:solidFill>
          <a:latin typeface="+mn-lt"/>
          <a:ea typeface="+mn-ea"/>
          <a:cs typeface="+mn-cs"/>
          <a:sym typeface="Helvetica" pitchFamily="-102" charset="0"/>
        </a:defRPr>
      </a:lvl7pPr>
      <a:lvl8pPr marL="3987800" indent="-571500" algn="l" rtl="0" fontAlgn="base">
        <a:spcBef>
          <a:spcPts val="4800"/>
        </a:spcBef>
        <a:spcAft>
          <a:spcPct val="0"/>
        </a:spcAft>
        <a:buSzPct val="171000"/>
        <a:buFont typeface="Helvetica" pitchFamily="-102" charset="0"/>
        <a:buChar char="•"/>
        <a:defRPr sz="4200">
          <a:solidFill>
            <a:srgbClr val="464749"/>
          </a:solidFill>
          <a:latin typeface="+mn-lt"/>
          <a:ea typeface="+mn-ea"/>
          <a:cs typeface="+mn-cs"/>
          <a:sym typeface="Helvetica" pitchFamily="-102" charset="0"/>
        </a:defRPr>
      </a:lvl8pPr>
      <a:lvl9pPr marL="4445000" indent="-571500" algn="l" rtl="0" fontAlgn="base">
        <a:spcBef>
          <a:spcPts val="4800"/>
        </a:spcBef>
        <a:spcAft>
          <a:spcPct val="0"/>
        </a:spcAft>
        <a:buSzPct val="171000"/>
        <a:buFont typeface="Helvetica" pitchFamily="-102" charset="0"/>
        <a:buChar char="•"/>
        <a:defRPr sz="4200">
          <a:solidFill>
            <a:srgbClr val="464749"/>
          </a:solidFill>
          <a:latin typeface="+mn-lt"/>
          <a:ea typeface="+mn-ea"/>
          <a:cs typeface="+mn-cs"/>
          <a:sym typeface="Helvetica" pitchFamily="-102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FE588686-8318-21C5-D645-CDF1CACDE76B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254000" y="254000"/>
            <a:ext cx="12446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pitchFamily="2" charset="0"/>
              </a:rPr>
              <a:t>Click to edit Master title style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AC3006D5-A627-3E70-4572-60646BE9EDE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254000" y="2768600"/>
            <a:ext cx="12446000" cy="665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pitchFamily="2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pitchFamily="2" charset="0"/>
              </a:rPr>
              <a:t>Second level</a:t>
            </a:r>
          </a:p>
          <a:p>
            <a:pPr lvl="2"/>
            <a:r>
              <a:rPr lang="en-US" altLang="en-US">
                <a:sym typeface="Helvetica" pitchFamily="2" charset="0"/>
              </a:rPr>
              <a:t>Third level</a:t>
            </a:r>
          </a:p>
          <a:p>
            <a:pPr lvl="3"/>
            <a:r>
              <a:rPr lang="en-US" altLang="en-US">
                <a:sym typeface="Helvetica" pitchFamily="2" charset="0"/>
              </a:rPr>
              <a:t>Fourth level</a:t>
            </a:r>
          </a:p>
          <a:p>
            <a:pPr lvl="4"/>
            <a:r>
              <a:rPr lang="en-US" altLang="en-US">
                <a:sym typeface="Helvetica" pitchFamily="2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ransition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464749"/>
          </a:solidFill>
          <a:latin typeface="+mj-lt"/>
          <a:ea typeface="+mj-ea"/>
          <a:cs typeface="+mj-cs"/>
          <a:sym typeface="Helvetica" pitchFamily="2" charset="0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464749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2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464749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2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464749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2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464749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2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464749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-102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464749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-102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464749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-102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464749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-102" charset="0"/>
        </a:defRPr>
      </a:lvl9pPr>
    </p:titleStyle>
    <p:bodyStyle>
      <a:lvl1pPr marL="838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Helvetica" pitchFamily="2" charset="0"/>
        <a:buChar char="•"/>
        <a:defRPr sz="4200">
          <a:solidFill>
            <a:srgbClr val="464749"/>
          </a:solidFill>
          <a:latin typeface="+mn-lt"/>
          <a:ea typeface="+mn-ea"/>
          <a:cs typeface="+mn-cs"/>
          <a:sym typeface="Helvetica" pitchFamily="2" charset="0"/>
        </a:defRPr>
      </a:lvl1pPr>
      <a:lvl2pPr marL="1282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Helvetica" pitchFamily="2" charset="0"/>
        <a:buChar char="•"/>
        <a:defRPr sz="4200">
          <a:solidFill>
            <a:srgbClr val="464749"/>
          </a:solidFill>
          <a:latin typeface="+mn-lt"/>
          <a:ea typeface="+mn-ea"/>
          <a:cs typeface="+mn-cs"/>
          <a:sym typeface="Helvetica" pitchFamily="2" charset="0"/>
        </a:defRPr>
      </a:lvl2pPr>
      <a:lvl3pPr marL="1727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Helvetica" pitchFamily="2" charset="0"/>
        <a:buChar char="•"/>
        <a:defRPr sz="4200">
          <a:solidFill>
            <a:srgbClr val="464749"/>
          </a:solidFill>
          <a:latin typeface="+mn-lt"/>
          <a:ea typeface="+mn-ea"/>
          <a:cs typeface="+mn-cs"/>
          <a:sym typeface="Helvetica" pitchFamily="2" charset="0"/>
        </a:defRPr>
      </a:lvl3pPr>
      <a:lvl4pPr marL="2171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Helvetica" pitchFamily="2" charset="0"/>
        <a:buChar char="•"/>
        <a:defRPr sz="4200">
          <a:solidFill>
            <a:srgbClr val="464749"/>
          </a:solidFill>
          <a:latin typeface="+mn-lt"/>
          <a:ea typeface="+mn-ea"/>
          <a:cs typeface="+mn-cs"/>
          <a:sym typeface="Helvetica" pitchFamily="2" charset="0"/>
        </a:defRPr>
      </a:lvl4pPr>
      <a:lvl5pPr marL="2616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Helvetica" pitchFamily="2" charset="0"/>
        <a:buChar char="•"/>
        <a:defRPr sz="4200">
          <a:solidFill>
            <a:srgbClr val="464749"/>
          </a:solidFill>
          <a:latin typeface="+mn-lt"/>
          <a:ea typeface="+mn-ea"/>
          <a:cs typeface="+mn-cs"/>
          <a:sym typeface="Helvetica" pitchFamily="2" charset="0"/>
        </a:defRPr>
      </a:lvl5pPr>
      <a:lvl6pPr marL="3073400" indent="-571500" algn="l" rtl="0" fontAlgn="base">
        <a:spcBef>
          <a:spcPts val="2400"/>
        </a:spcBef>
        <a:spcAft>
          <a:spcPct val="0"/>
        </a:spcAft>
        <a:buSzPct val="171000"/>
        <a:buFont typeface="Helvetica" pitchFamily="-102" charset="0"/>
        <a:buChar char="•"/>
        <a:defRPr sz="4200">
          <a:solidFill>
            <a:srgbClr val="464749"/>
          </a:solidFill>
          <a:latin typeface="+mn-lt"/>
          <a:ea typeface="+mn-ea"/>
          <a:cs typeface="+mn-cs"/>
          <a:sym typeface="Helvetica" pitchFamily="-102" charset="0"/>
        </a:defRPr>
      </a:lvl6pPr>
      <a:lvl7pPr marL="3530600" indent="-571500" algn="l" rtl="0" fontAlgn="base">
        <a:spcBef>
          <a:spcPts val="2400"/>
        </a:spcBef>
        <a:spcAft>
          <a:spcPct val="0"/>
        </a:spcAft>
        <a:buSzPct val="171000"/>
        <a:buFont typeface="Helvetica" pitchFamily="-102" charset="0"/>
        <a:buChar char="•"/>
        <a:defRPr sz="4200">
          <a:solidFill>
            <a:srgbClr val="464749"/>
          </a:solidFill>
          <a:latin typeface="+mn-lt"/>
          <a:ea typeface="+mn-ea"/>
          <a:cs typeface="+mn-cs"/>
          <a:sym typeface="Helvetica" pitchFamily="-102" charset="0"/>
        </a:defRPr>
      </a:lvl7pPr>
      <a:lvl8pPr marL="3987800" indent="-571500" algn="l" rtl="0" fontAlgn="base">
        <a:spcBef>
          <a:spcPts val="2400"/>
        </a:spcBef>
        <a:spcAft>
          <a:spcPct val="0"/>
        </a:spcAft>
        <a:buSzPct val="171000"/>
        <a:buFont typeface="Helvetica" pitchFamily="-102" charset="0"/>
        <a:buChar char="•"/>
        <a:defRPr sz="4200">
          <a:solidFill>
            <a:srgbClr val="464749"/>
          </a:solidFill>
          <a:latin typeface="+mn-lt"/>
          <a:ea typeface="+mn-ea"/>
          <a:cs typeface="+mn-cs"/>
          <a:sym typeface="Helvetica" pitchFamily="-102" charset="0"/>
        </a:defRPr>
      </a:lvl8pPr>
      <a:lvl9pPr marL="4445000" indent="-571500" algn="l" rtl="0" fontAlgn="base">
        <a:spcBef>
          <a:spcPts val="2400"/>
        </a:spcBef>
        <a:spcAft>
          <a:spcPct val="0"/>
        </a:spcAft>
        <a:buSzPct val="171000"/>
        <a:buFont typeface="Helvetica" pitchFamily="-102" charset="0"/>
        <a:buChar char="•"/>
        <a:defRPr sz="4200">
          <a:solidFill>
            <a:srgbClr val="464749"/>
          </a:solidFill>
          <a:latin typeface="+mn-lt"/>
          <a:ea typeface="+mn-ea"/>
          <a:cs typeface="+mn-cs"/>
          <a:sym typeface="Helvetica" pitchFamily="-102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43602D21-F1D3-7410-E88C-3D805E83EEF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292100" y="3073400"/>
            <a:ext cx="58674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pitchFamily="2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pitchFamily="2" charset="0"/>
              </a:rPr>
              <a:t>Second level</a:t>
            </a:r>
          </a:p>
          <a:p>
            <a:pPr lvl="2"/>
            <a:r>
              <a:rPr lang="en-US" altLang="en-US">
                <a:sym typeface="Helvetica" pitchFamily="2" charset="0"/>
              </a:rPr>
              <a:t>Third level</a:t>
            </a:r>
          </a:p>
          <a:p>
            <a:pPr lvl="3"/>
            <a:r>
              <a:rPr lang="en-US" altLang="en-US">
                <a:sym typeface="Helvetica" pitchFamily="2" charset="0"/>
              </a:rPr>
              <a:t>Fourth level</a:t>
            </a:r>
          </a:p>
          <a:p>
            <a:pPr lvl="4"/>
            <a:r>
              <a:rPr lang="en-US" altLang="en-US">
                <a:sym typeface="Helvetica" pitchFamily="2" charset="0"/>
              </a:rPr>
              <a:t>Fifth level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666CEE3-00FB-6158-52CC-A9EDC5598B07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292100" y="228600"/>
            <a:ext cx="58674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pitchFamily="2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ransition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+mj-lt"/>
          <a:ea typeface="+mj-ea"/>
          <a:cs typeface="+mj-cs"/>
          <a:sym typeface="Helvetica" pitchFamily="2" charset="0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2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2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2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2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-102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-102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-102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5800">
          <a:solidFill>
            <a:srgbClr val="676767"/>
          </a:solidFill>
          <a:latin typeface="Helvetica" pitchFamily="-102" charset="0"/>
          <a:ea typeface="ヒラギノ角ゴ ProN W3" pitchFamily="-102" charset="-128"/>
          <a:cs typeface="ヒラギノ角ゴ ProN W3" pitchFamily="-102" charset="-128"/>
          <a:sym typeface="Helvetica" pitchFamily="-102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4E4E4E"/>
          </a:solidFill>
          <a:latin typeface="+mn-lt"/>
          <a:ea typeface="+mn-ea"/>
          <a:cs typeface="+mn-cs"/>
          <a:sym typeface="Helvetica" pitchFamily="2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4E4E4E"/>
          </a:solidFill>
          <a:latin typeface="+mn-lt"/>
          <a:ea typeface="+mn-ea"/>
          <a:cs typeface="+mn-cs"/>
          <a:sym typeface="Helvetica" pitchFamily="2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4E4E4E"/>
          </a:solidFill>
          <a:latin typeface="+mn-lt"/>
          <a:ea typeface="+mn-ea"/>
          <a:cs typeface="+mn-cs"/>
          <a:sym typeface="Helvetica" pitchFamily="2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4E4E4E"/>
          </a:solidFill>
          <a:latin typeface="+mn-lt"/>
          <a:ea typeface="+mn-ea"/>
          <a:cs typeface="+mn-cs"/>
          <a:sym typeface="Helvetica" pitchFamily="2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4E4E4E"/>
          </a:solidFill>
          <a:latin typeface="+mn-lt"/>
          <a:ea typeface="+mn-ea"/>
          <a:cs typeface="+mn-cs"/>
          <a:sym typeface="Helvetica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rgbClr val="4E4E4E"/>
          </a:solidFill>
          <a:latin typeface="+mn-lt"/>
          <a:ea typeface="+mn-ea"/>
          <a:cs typeface="+mn-cs"/>
          <a:sym typeface="Helvetica" pitchFamily="-10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rgbClr val="4E4E4E"/>
          </a:solidFill>
          <a:latin typeface="+mn-lt"/>
          <a:ea typeface="+mn-ea"/>
          <a:cs typeface="+mn-cs"/>
          <a:sym typeface="Helvetica" pitchFamily="-10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rgbClr val="4E4E4E"/>
          </a:solidFill>
          <a:latin typeface="+mn-lt"/>
          <a:ea typeface="+mn-ea"/>
          <a:cs typeface="+mn-cs"/>
          <a:sym typeface="Helvetica" pitchFamily="-10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rgbClr val="4E4E4E"/>
          </a:solidFill>
          <a:latin typeface="+mn-lt"/>
          <a:ea typeface="+mn-ea"/>
          <a:cs typeface="+mn-cs"/>
          <a:sym typeface="Helvetica" pitchFamily="-102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C6BF1B84-57B4-D347-A697-B163D529946F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3004800" cy="9753600"/>
          </a:xfrm>
          <a:prstGeom prst="rect">
            <a:avLst/>
          </a:prstGeom>
          <a:noFill/>
          <a:ln w="635000">
            <a:solidFill>
              <a:srgbClr val="D9D5D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9pPr>
          </a:lstStyle>
          <a:p>
            <a:pPr algn="ctr" eaLnBrk="1" hangingPunct="1">
              <a:defRPr/>
            </a:pPr>
            <a:endParaRPr lang="en-US" altLang="en-US"/>
          </a:p>
        </p:txBody>
      </p:sp>
      <p:grpSp>
        <p:nvGrpSpPr>
          <p:cNvPr id="8195" name="Group 4">
            <a:extLst>
              <a:ext uri="{FF2B5EF4-FFF2-40B4-BE49-F238E27FC236}">
                <a16:creationId xmlns:a16="http://schemas.microsoft.com/office/drawing/2014/main" id="{2BBF1502-5890-8C6E-E686-23D4F79E822E}"/>
              </a:ext>
            </a:extLst>
          </p:cNvPr>
          <p:cNvGrpSpPr>
            <a:grpSpLocks/>
          </p:cNvGrpSpPr>
          <p:nvPr/>
        </p:nvGrpSpPr>
        <p:grpSpPr bwMode="auto">
          <a:xfrm>
            <a:off x="11353800" y="2438400"/>
            <a:ext cx="1651000" cy="635000"/>
            <a:chOff x="0" y="0"/>
            <a:chExt cx="1040" cy="400"/>
          </a:xfrm>
        </p:grpSpPr>
        <p:sp>
          <p:nvSpPr>
            <p:cNvPr id="8196" name="Rectangle 2">
              <a:extLst>
                <a:ext uri="{FF2B5EF4-FFF2-40B4-BE49-F238E27FC236}">
                  <a16:creationId xmlns:a16="http://schemas.microsoft.com/office/drawing/2014/main" id="{AD5F27C6-CC5A-574E-9B1D-4AD41A3B360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1040" cy="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1pPr>
              <a:lvl2pPr marL="742950" indent="-285750" eaLnBrk="0" hangingPunct="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2pPr>
              <a:lvl3pPr marL="1143000" indent="-228600" eaLnBrk="0" hangingPunct="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3pPr>
              <a:lvl4pPr marL="1600200" indent="-228600" eaLnBrk="0" hangingPunct="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4pPr>
              <a:lvl5pPr marL="2057400" indent="-228600" eaLnBrk="0" hangingPunct="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9pPr>
            </a:lstStyle>
            <a:p>
              <a:pPr algn="ctr" eaLnBrk="1" hangingPunct="1">
                <a:defRPr/>
              </a:pPr>
              <a:endParaRPr lang="en-US" altLang="en-US"/>
            </a:p>
          </p:txBody>
        </p:sp>
        <p:sp>
          <p:nvSpPr>
            <p:cNvPr id="8197" name="Rectangle 3">
              <a:extLst>
                <a:ext uri="{FF2B5EF4-FFF2-40B4-BE49-F238E27FC236}">
                  <a16:creationId xmlns:a16="http://schemas.microsoft.com/office/drawing/2014/main" id="{24BED59B-2BAF-A544-A76E-0865EFD932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" y="48"/>
              <a:ext cx="605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1pPr>
              <a:lvl2pPr marL="742950" indent="-285750" eaLnBrk="0" hangingPunct="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2pPr>
              <a:lvl3pPr marL="1143000" indent="-228600" eaLnBrk="0" hangingPunct="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3pPr>
              <a:lvl4pPr marL="1600200" indent="-228600" eaLnBrk="0" hangingPunct="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4pPr>
              <a:lvl5pPr marL="2057400" indent="-228600" eaLnBrk="0" hangingPunct="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ヒラギノ角ゴ ProN W3" panose="020B0300000000000000" pitchFamily="34" charset="-128"/>
                  <a:sym typeface="Gill Sans" panose="020B0502020104020203" pitchFamily="34" charset="-79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400" b="1">
                  <a:solidFill>
                    <a:srgbClr val="FFFFFF"/>
                  </a:solidFill>
                  <a:latin typeface="Helvetica" pitchFamily="2" charset="0"/>
                  <a:sym typeface="Helvetica" pitchFamily="2" charset="0"/>
                </a:rPr>
                <a:t>HTML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anose="020B0502020104020203" pitchFamily="34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anose="020B0502020104020203" pitchFamily="34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anose="020B0502020104020203" pitchFamily="34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itchFamily="-102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102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2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102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2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102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2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102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2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154E9D96-C419-2EDC-DE9F-1498E970AC5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254000" y="292100"/>
            <a:ext cx="12446000" cy="919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Courier" panose="02070309020205020404" pitchFamily="49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Courier" panose="02070309020205020404" pitchFamily="49" charset="0"/>
              </a:rPr>
              <a:t>Second level</a:t>
            </a:r>
          </a:p>
          <a:p>
            <a:pPr lvl="2"/>
            <a:r>
              <a:rPr lang="en-US" altLang="en-US">
                <a:sym typeface="Courier" panose="02070309020205020404" pitchFamily="49" charset="0"/>
              </a:rPr>
              <a:t>Third level</a:t>
            </a:r>
          </a:p>
          <a:p>
            <a:pPr lvl="3"/>
            <a:r>
              <a:rPr lang="en-US" altLang="en-US">
                <a:sym typeface="Courier" panose="02070309020205020404" pitchFamily="49" charset="0"/>
              </a:rPr>
              <a:t>Fourth level</a:t>
            </a:r>
          </a:p>
          <a:p>
            <a:pPr lvl="4"/>
            <a:r>
              <a:rPr lang="en-US" altLang="en-US">
                <a:sym typeface="Courier" panose="02070309020205020404" pitchFamily="49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anose="020B0502020104020203" pitchFamily="34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anose="020B0502020104020203" pitchFamily="34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anose="020B0502020104020203" pitchFamily="34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2" charset="0"/>
          <a:ea typeface="ヒラギノ角ゴ ProN W3" pitchFamily="-102" charset="-128"/>
          <a:cs typeface="ヒラギノ角ゴ ProN W3" pitchFamily="-102" charset="-128"/>
          <a:sym typeface="Gill Sans" pitchFamily="-102" charset="0"/>
        </a:defRPr>
      </a:lvl9pPr>
    </p:titleStyle>
    <p:bodyStyle>
      <a:lvl1pPr marL="342900" indent="-342900" algn="l" rtl="0" eaLnBrk="0" fontAlgn="base" hangingPunct="0">
        <a:lnSpc>
          <a:spcPct val="1000"/>
        </a:lnSpc>
        <a:spcBef>
          <a:spcPts val="4800"/>
        </a:spcBef>
        <a:spcAft>
          <a:spcPct val="0"/>
        </a:spcAft>
        <a:defRPr sz="3600">
          <a:solidFill>
            <a:srgbClr val="464749"/>
          </a:solidFill>
          <a:latin typeface="+mn-lt"/>
          <a:ea typeface="+mn-ea"/>
          <a:cs typeface="+mn-cs"/>
          <a:sym typeface="Courier" panose="02070309020205020404" pitchFamily="49" charset="0"/>
        </a:defRPr>
      </a:lvl1pPr>
      <a:lvl2pPr marL="742950" indent="-285750" algn="l" rtl="0" eaLnBrk="0" fontAlgn="base" hangingPunct="0">
        <a:lnSpc>
          <a:spcPct val="1000"/>
        </a:lnSpc>
        <a:spcBef>
          <a:spcPts val="4800"/>
        </a:spcBef>
        <a:spcAft>
          <a:spcPct val="0"/>
        </a:spcAft>
        <a:defRPr sz="3600">
          <a:solidFill>
            <a:srgbClr val="464749"/>
          </a:solidFill>
          <a:latin typeface="+mn-lt"/>
          <a:ea typeface="+mn-ea"/>
          <a:cs typeface="+mn-cs"/>
          <a:sym typeface="Courier" panose="02070309020205020404" pitchFamily="49" charset="0"/>
        </a:defRPr>
      </a:lvl2pPr>
      <a:lvl3pPr marL="1143000" indent="-228600" algn="l" rtl="0" eaLnBrk="0" fontAlgn="base" hangingPunct="0">
        <a:lnSpc>
          <a:spcPct val="1000"/>
        </a:lnSpc>
        <a:spcBef>
          <a:spcPts val="4800"/>
        </a:spcBef>
        <a:spcAft>
          <a:spcPct val="0"/>
        </a:spcAft>
        <a:defRPr sz="3600">
          <a:solidFill>
            <a:srgbClr val="464749"/>
          </a:solidFill>
          <a:latin typeface="+mn-lt"/>
          <a:ea typeface="+mn-ea"/>
          <a:cs typeface="+mn-cs"/>
          <a:sym typeface="Courier" panose="02070309020205020404" pitchFamily="49" charset="0"/>
        </a:defRPr>
      </a:lvl3pPr>
      <a:lvl4pPr marL="1600200" indent="-228600" algn="l" rtl="0" eaLnBrk="0" fontAlgn="base" hangingPunct="0">
        <a:lnSpc>
          <a:spcPct val="1000"/>
        </a:lnSpc>
        <a:spcBef>
          <a:spcPts val="4800"/>
        </a:spcBef>
        <a:spcAft>
          <a:spcPct val="0"/>
        </a:spcAft>
        <a:defRPr sz="3600">
          <a:solidFill>
            <a:srgbClr val="464749"/>
          </a:solidFill>
          <a:latin typeface="+mn-lt"/>
          <a:ea typeface="+mn-ea"/>
          <a:cs typeface="+mn-cs"/>
          <a:sym typeface="Courier" panose="02070309020205020404" pitchFamily="49" charset="0"/>
        </a:defRPr>
      </a:lvl4pPr>
      <a:lvl5pPr marL="2057400" indent="-228600" algn="l" rtl="0" eaLnBrk="0" fontAlgn="base" hangingPunct="0">
        <a:lnSpc>
          <a:spcPct val="1000"/>
        </a:lnSpc>
        <a:spcBef>
          <a:spcPts val="4800"/>
        </a:spcBef>
        <a:spcAft>
          <a:spcPct val="0"/>
        </a:spcAft>
        <a:defRPr sz="3600">
          <a:solidFill>
            <a:srgbClr val="464749"/>
          </a:solidFill>
          <a:latin typeface="+mn-lt"/>
          <a:ea typeface="+mn-ea"/>
          <a:cs typeface="+mn-cs"/>
          <a:sym typeface="Courier" panose="02070309020205020404" pitchFamily="49" charset="0"/>
        </a:defRPr>
      </a:lvl5pPr>
      <a:lvl6pPr marL="457200" algn="l" rtl="0" fontAlgn="base">
        <a:lnSpc>
          <a:spcPct val="1000"/>
        </a:lnSpc>
        <a:spcBef>
          <a:spcPts val="4800"/>
        </a:spcBef>
        <a:spcAft>
          <a:spcPct val="0"/>
        </a:spcAft>
        <a:defRPr sz="3600">
          <a:solidFill>
            <a:srgbClr val="464749"/>
          </a:solidFill>
          <a:latin typeface="+mn-lt"/>
          <a:ea typeface="+mn-ea"/>
          <a:cs typeface="+mn-cs"/>
          <a:sym typeface="Courier" pitchFamily="-102" charset="0"/>
        </a:defRPr>
      </a:lvl6pPr>
      <a:lvl7pPr marL="914400" algn="l" rtl="0" fontAlgn="base">
        <a:lnSpc>
          <a:spcPct val="1000"/>
        </a:lnSpc>
        <a:spcBef>
          <a:spcPts val="4800"/>
        </a:spcBef>
        <a:spcAft>
          <a:spcPct val="0"/>
        </a:spcAft>
        <a:defRPr sz="3600">
          <a:solidFill>
            <a:srgbClr val="464749"/>
          </a:solidFill>
          <a:latin typeface="+mn-lt"/>
          <a:ea typeface="+mn-ea"/>
          <a:cs typeface="+mn-cs"/>
          <a:sym typeface="Courier" pitchFamily="-102" charset="0"/>
        </a:defRPr>
      </a:lvl7pPr>
      <a:lvl8pPr marL="1371600" algn="l" rtl="0" fontAlgn="base">
        <a:lnSpc>
          <a:spcPct val="1000"/>
        </a:lnSpc>
        <a:spcBef>
          <a:spcPts val="4800"/>
        </a:spcBef>
        <a:spcAft>
          <a:spcPct val="0"/>
        </a:spcAft>
        <a:defRPr sz="3600">
          <a:solidFill>
            <a:srgbClr val="464749"/>
          </a:solidFill>
          <a:latin typeface="+mn-lt"/>
          <a:ea typeface="+mn-ea"/>
          <a:cs typeface="+mn-cs"/>
          <a:sym typeface="Courier" pitchFamily="-102" charset="0"/>
        </a:defRPr>
      </a:lvl8pPr>
      <a:lvl9pPr marL="1828800" algn="l" rtl="0" fontAlgn="base">
        <a:lnSpc>
          <a:spcPct val="1000"/>
        </a:lnSpc>
        <a:spcBef>
          <a:spcPts val="4800"/>
        </a:spcBef>
        <a:spcAft>
          <a:spcPct val="0"/>
        </a:spcAft>
        <a:defRPr sz="3600">
          <a:solidFill>
            <a:srgbClr val="464749"/>
          </a:solidFill>
          <a:latin typeface="+mn-lt"/>
          <a:ea typeface="+mn-ea"/>
          <a:cs typeface="+mn-cs"/>
          <a:sym typeface="Courier" pitchFamily="-102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22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A605C06E-9DAF-DD8B-736C-3C68426E09DD}"/>
              </a:ext>
            </a:extLst>
          </p:cNvPr>
          <p:cNvSpPr>
            <a:spLocks/>
          </p:cNvSpPr>
          <p:nvPr/>
        </p:nvSpPr>
        <p:spPr bwMode="auto">
          <a:xfrm>
            <a:off x="317500" y="317500"/>
            <a:ext cx="123698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5800">
                <a:solidFill>
                  <a:srgbClr val="E6E6E6"/>
                </a:solidFill>
                <a:latin typeface="Helvetica" pitchFamily="2" charset="0"/>
                <a:sym typeface="Helvetica" pitchFamily="2" charset="0"/>
              </a:rPr>
              <a:t>LIST STYLES</a:t>
            </a: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1442A98C-58B2-D162-498E-AA38720EEA46}"/>
              </a:ext>
            </a:extLst>
          </p:cNvPr>
          <p:cNvSpPr>
            <a:spLocks/>
          </p:cNvSpPr>
          <p:nvPr/>
        </p:nvSpPr>
        <p:spPr bwMode="auto">
          <a:xfrm>
            <a:off x="4381500" y="8559800"/>
            <a:ext cx="34925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EDAA9F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upper-roman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6BA79DB-41B3-681D-DB20-8C5A947CB9CD}"/>
              </a:ext>
            </a:extLst>
          </p:cNvPr>
          <p:cNvSpPr>
            <a:spLocks/>
          </p:cNvSpPr>
          <p:nvPr/>
        </p:nvSpPr>
        <p:spPr bwMode="auto">
          <a:xfrm>
            <a:off x="419100" y="3302000"/>
            <a:ext cx="12112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EDAA9F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none</a:t>
            </a:r>
          </a:p>
        </p:txBody>
      </p:sp>
      <p:sp>
        <p:nvSpPr>
          <p:cNvPr id="21508" name="Oval 4">
            <a:extLst>
              <a:ext uri="{FF2B5EF4-FFF2-40B4-BE49-F238E27FC236}">
                <a16:creationId xmlns:a16="http://schemas.microsoft.com/office/drawing/2014/main" id="{6DDE9241-DDBB-CE63-49DE-01FF053B62A8}"/>
              </a:ext>
            </a:extLst>
          </p:cNvPr>
          <p:cNvSpPr>
            <a:spLocks/>
          </p:cNvSpPr>
          <p:nvPr/>
        </p:nvSpPr>
        <p:spPr bwMode="auto">
          <a:xfrm>
            <a:off x="2870200" y="4406900"/>
            <a:ext cx="381000" cy="3810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D9D5D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1509" name="Oval 5">
            <a:extLst>
              <a:ext uri="{FF2B5EF4-FFF2-40B4-BE49-F238E27FC236}">
                <a16:creationId xmlns:a16="http://schemas.microsoft.com/office/drawing/2014/main" id="{D41FC13C-2361-B1B3-F5DD-8C2E3D32C320}"/>
              </a:ext>
            </a:extLst>
          </p:cNvPr>
          <p:cNvSpPr>
            <a:spLocks/>
          </p:cNvSpPr>
          <p:nvPr/>
        </p:nvSpPr>
        <p:spPr bwMode="auto">
          <a:xfrm>
            <a:off x="2882900" y="5511800"/>
            <a:ext cx="381000" cy="381000"/>
          </a:xfrm>
          <a:prstGeom prst="ellipse">
            <a:avLst/>
          </a:prstGeom>
          <a:noFill/>
          <a:ln w="25400">
            <a:solidFill>
              <a:srgbClr val="D9D5D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0D366CDB-C247-DEBA-FCD5-91CFFA7C6E70}"/>
              </a:ext>
            </a:extLst>
          </p:cNvPr>
          <p:cNvSpPr>
            <a:spLocks/>
          </p:cNvSpPr>
          <p:nvPr/>
        </p:nvSpPr>
        <p:spPr bwMode="auto">
          <a:xfrm>
            <a:off x="2882900" y="6578600"/>
            <a:ext cx="381000" cy="3810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D9D5D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42CC17C0-B3BF-1838-5538-EDB5984EBB80}"/>
              </a:ext>
            </a:extLst>
          </p:cNvPr>
          <p:cNvSpPr>
            <a:spLocks/>
          </p:cNvSpPr>
          <p:nvPr/>
        </p:nvSpPr>
        <p:spPr bwMode="auto">
          <a:xfrm>
            <a:off x="419100" y="4324350"/>
            <a:ext cx="12112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EDAA9F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disc</a:t>
            </a:r>
          </a:p>
        </p:txBody>
      </p:sp>
      <p:sp>
        <p:nvSpPr>
          <p:cNvPr id="21512" name="Rectangle 8">
            <a:extLst>
              <a:ext uri="{FF2B5EF4-FFF2-40B4-BE49-F238E27FC236}">
                <a16:creationId xmlns:a16="http://schemas.microsoft.com/office/drawing/2014/main" id="{067413A4-4381-F125-822F-3F7D24D3CD07}"/>
              </a:ext>
            </a:extLst>
          </p:cNvPr>
          <p:cNvSpPr>
            <a:spLocks/>
          </p:cNvSpPr>
          <p:nvPr/>
        </p:nvSpPr>
        <p:spPr bwMode="auto">
          <a:xfrm>
            <a:off x="419100" y="5327650"/>
            <a:ext cx="17589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EDAA9F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circle</a:t>
            </a:r>
          </a:p>
        </p:txBody>
      </p:sp>
      <p:sp>
        <p:nvSpPr>
          <p:cNvPr id="21513" name="Rectangle 9">
            <a:extLst>
              <a:ext uri="{FF2B5EF4-FFF2-40B4-BE49-F238E27FC236}">
                <a16:creationId xmlns:a16="http://schemas.microsoft.com/office/drawing/2014/main" id="{F5ED056E-2B65-FC7B-9164-1D37E5B1EB71}"/>
              </a:ext>
            </a:extLst>
          </p:cNvPr>
          <p:cNvSpPr>
            <a:spLocks/>
          </p:cNvSpPr>
          <p:nvPr/>
        </p:nvSpPr>
        <p:spPr bwMode="auto">
          <a:xfrm>
            <a:off x="419100" y="6407150"/>
            <a:ext cx="17589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EDAA9F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square</a:t>
            </a:r>
          </a:p>
        </p:txBody>
      </p:sp>
      <p:sp>
        <p:nvSpPr>
          <p:cNvPr id="21514" name="Rectangle 10">
            <a:extLst>
              <a:ext uri="{FF2B5EF4-FFF2-40B4-BE49-F238E27FC236}">
                <a16:creationId xmlns:a16="http://schemas.microsoft.com/office/drawing/2014/main" id="{5977C1F6-5354-6E6E-2F76-CDA2B3AAC635}"/>
              </a:ext>
            </a:extLst>
          </p:cNvPr>
          <p:cNvSpPr>
            <a:spLocks/>
          </p:cNvSpPr>
          <p:nvPr/>
        </p:nvSpPr>
        <p:spPr bwMode="auto">
          <a:xfrm>
            <a:off x="10426700" y="4305300"/>
            <a:ext cx="2336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E6E6E6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01 02 03</a:t>
            </a:r>
          </a:p>
        </p:txBody>
      </p:sp>
      <p:sp>
        <p:nvSpPr>
          <p:cNvPr id="21515" name="Rectangle 11">
            <a:extLst>
              <a:ext uri="{FF2B5EF4-FFF2-40B4-BE49-F238E27FC236}">
                <a16:creationId xmlns:a16="http://schemas.microsoft.com/office/drawing/2014/main" id="{0A024101-D961-F6F1-1FF3-023C7852AC22}"/>
              </a:ext>
            </a:extLst>
          </p:cNvPr>
          <p:cNvSpPr>
            <a:spLocks/>
          </p:cNvSpPr>
          <p:nvPr/>
        </p:nvSpPr>
        <p:spPr bwMode="auto">
          <a:xfrm>
            <a:off x="10414000" y="6426200"/>
            <a:ext cx="17653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E6E6E6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A B C</a:t>
            </a:r>
          </a:p>
        </p:txBody>
      </p:sp>
      <p:sp>
        <p:nvSpPr>
          <p:cNvPr id="21516" name="Rectangle 12">
            <a:extLst>
              <a:ext uri="{FF2B5EF4-FFF2-40B4-BE49-F238E27FC236}">
                <a16:creationId xmlns:a16="http://schemas.microsoft.com/office/drawing/2014/main" id="{E3008412-B926-E3FD-3B85-1CECBF8542A9}"/>
              </a:ext>
            </a:extLst>
          </p:cNvPr>
          <p:cNvSpPr>
            <a:spLocks/>
          </p:cNvSpPr>
          <p:nvPr/>
        </p:nvSpPr>
        <p:spPr bwMode="auto">
          <a:xfrm>
            <a:off x="10426700" y="5359400"/>
            <a:ext cx="17653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E6E6E6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a b c</a:t>
            </a:r>
          </a:p>
        </p:txBody>
      </p:sp>
      <p:sp>
        <p:nvSpPr>
          <p:cNvPr id="21517" name="Rectangle 13">
            <a:extLst>
              <a:ext uri="{FF2B5EF4-FFF2-40B4-BE49-F238E27FC236}">
                <a16:creationId xmlns:a16="http://schemas.microsoft.com/office/drawing/2014/main" id="{2420B60F-794B-1A6C-B231-3A814B2823A0}"/>
              </a:ext>
            </a:extLst>
          </p:cNvPr>
          <p:cNvSpPr>
            <a:spLocks/>
          </p:cNvSpPr>
          <p:nvPr/>
        </p:nvSpPr>
        <p:spPr bwMode="auto">
          <a:xfrm>
            <a:off x="10426700" y="7480300"/>
            <a:ext cx="2336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E6E6E6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i. ii.</a:t>
            </a:r>
          </a:p>
        </p:txBody>
      </p:sp>
      <p:sp>
        <p:nvSpPr>
          <p:cNvPr id="21518" name="Rectangle 14">
            <a:extLst>
              <a:ext uri="{FF2B5EF4-FFF2-40B4-BE49-F238E27FC236}">
                <a16:creationId xmlns:a16="http://schemas.microsoft.com/office/drawing/2014/main" id="{8736FF48-968B-D504-2367-B9E346F00B6E}"/>
              </a:ext>
            </a:extLst>
          </p:cNvPr>
          <p:cNvSpPr>
            <a:spLocks/>
          </p:cNvSpPr>
          <p:nvPr/>
        </p:nvSpPr>
        <p:spPr bwMode="auto">
          <a:xfrm>
            <a:off x="10414000" y="8559800"/>
            <a:ext cx="2336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E6E6E6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I II III</a:t>
            </a:r>
          </a:p>
        </p:txBody>
      </p:sp>
      <p:sp>
        <p:nvSpPr>
          <p:cNvPr id="21519" name="Rectangle 15">
            <a:extLst>
              <a:ext uri="{FF2B5EF4-FFF2-40B4-BE49-F238E27FC236}">
                <a16:creationId xmlns:a16="http://schemas.microsoft.com/office/drawing/2014/main" id="{3259F360-31BA-0ED0-E5C6-1861D52027CB}"/>
              </a:ext>
            </a:extLst>
          </p:cNvPr>
          <p:cNvSpPr>
            <a:spLocks/>
          </p:cNvSpPr>
          <p:nvPr/>
        </p:nvSpPr>
        <p:spPr bwMode="auto">
          <a:xfrm>
            <a:off x="10426700" y="3263900"/>
            <a:ext cx="2184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E6E6E6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1 2 3</a:t>
            </a:r>
          </a:p>
        </p:txBody>
      </p:sp>
      <p:sp>
        <p:nvSpPr>
          <p:cNvPr id="21520" name="Rectangle 16">
            <a:extLst>
              <a:ext uri="{FF2B5EF4-FFF2-40B4-BE49-F238E27FC236}">
                <a16:creationId xmlns:a16="http://schemas.microsoft.com/office/drawing/2014/main" id="{851DAC37-522B-DF6C-A032-08608FA6156E}"/>
              </a:ext>
            </a:extLst>
          </p:cNvPr>
          <p:cNvSpPr>
            <a:spLocks/>
          </p:cNvSpPr>
          <p:nvPr/>
        </p:nvSpPr>
        <p:spPr bwMode="auto">
          <a:xfrm>
            <a:off x="4381500" y="5346700"/>
            <a:ext cx="3340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EDAA9F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lower-alpha</a:t>
            </a:r>
          </a:p>
        </p:txBody>
      </p:sp>
      <p:sp>
        <p:nvSpPr>
          <p:cNvPr id="21521" name="Rectangle 17">
            <a:extLst>
              <a:ext uri="{FF2B5EF4-FFF2-40B4-BE49-F238E27FC236}">
                <a16:creationId xmlns:a16="http://schemas.microsoft.com/office/drawing/2014/main" id="{028842F1-14F2-E919-A8A6-6F696E18E922}"/>
              </a:ext>
            </a:extLst>
          </p:cNvPr>
          <p:cNvSpPr>
            <a:spLocks/>
          </p:cNvSpPr>
          <p:nvPr/>
        </p:nvSpPr>
        <p:spPr bwMode="auto">
          <a:xfrm>
            <a:off x="4381500" y="4305300"/>
            <a:ext cx="5626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EDAA9F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decimal-leading-zero</a:t>
            </a:r>
          </a:p>
        </p:txBody>
      </p:sp>
      <p:sp>
        <p:nvSpPr>
          <p:cNvPr id="21522" name="Rectangle 18">
            <a:extLst>
              <a:ext uri="{FF2B5EF4-FFF2-40B4-BE49-F238E27FC236}">
                <a16:creationId xmlns:a16="http://schemas.microsoft.com/office/drawing/2014/main" id="{68098511-094C-52D1-4DE0-A9B14E38750B}"/>
              </a:ext>
            </a:extLst>
          </p:cNvPr>
          <p:cNvSpPr>
            <a:spLocks/>
          </p:cNvSpPr>
          <p:nvPr/>
        </p:nvSpPr>
        <p:spPr bwMode="auto">
          <a:xfrm>
            <a:off x="4381500" y="3263900"/>
            <a:ext cx="2184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EDAA9F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decimal</a:t>
            </a:r>
          </a:p>
        </p:txBody>
      </p:sp>
      <p:sp>
        <p:nvSpPr>
          <p:cNvPr id="21523" name="Rectangle 19">
            <a:extLst>
              <a:ext uri="{FF2B5EF4-FFF2-40B4-BE49-F238E27FC236}">
                <a16:creationId xmlns:a16="http://schemas.microsoft.com/office/drawing/2014/main" id="{70ED9B66-FE8B-6068-4062-2F38C1DD629B}"/>
              </a:ext>
            </a:extLst>
          </p:cNvPr>
          <p:cNvSpPr>
            <a:spLocks/>
          </p:cNvSpPr>
          <p:nvPr/>
        </p:nvSpPr>
        <p:spPr bwMode="auto">
          <a:xfrm>
            <a:off x="4381500" y="7480300"/>
            <a:ext cx="3340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EDAA9F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lower-roman</a:t>
            </a:r>
          </a:p>
        </p:txBody>
      </p:sp>
      <p:sp>
        <p:nvSpPr>
          <p:cNvPr id="21524" name="Rectangle 20">
            <a:extLst>
              <a:ext uri="{FF2B5EF4-FFF2-40B4-BE49-F238E27FC236}">
                <a16:creationId xmlns:a16="http://schemas.microsoft.com/office/drawing/2014/main" id="{5FF83374-5884-3CD2-D1A2-AEFD0F752816}"/>
              </a:ext>
            </a:extLst>
          </p:cNvPr>
          <p:cNvSpPr>
            <a:spLocks/>
          </p:cNvSpPr>
          <p:nvPr/>
        </p:nvSpPr>
        <p:spPr bwMode="auto">
          <a:xfrm>
            <a:off x="4381500" y="6426200"/>
            <a:ext cx="3340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EDAA9F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upper-alpha</a:t>
            </a:r>
          </a:p>
        </p:txBody>
      </p:sp>
      <p:sp>
        <p:nvSpPr>
          <p:cNvPr id="21525" name="Rectangle 21">
            <a:extLst>
              <a:ext uri="{FF2B5EF4-FFF2-40B4-BE49-F238E27FC236}">
                <a16:creationId xmlns:a16="http://schemas.microsoft.com/office/drawing/2014/main" id="{1DA6920B-A9C8-6F9B-798F-76954F9FEEEB}"/>
              </a:ext>
            </a:extLst>
          </p:cNvPr>
          <p:cNvSpPr>
            <a:spLocks/>
          </p:cNvSpPr>
          <p:nvPr/>
        </p:nvSpPr>
        <p:spPr bwMode="auto">
          <a:xfrm>
            <a:off x="331788" y="2419350"/>
            <a:ext cx="3111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D9D5D1"/>
                </a:solidFill>
                <a:latin typeface="Helvetica" pitchFamily="2" charset="0"/>
                <a:sym typeface="Helvetica" pitchFamily="2" charset="0"/>
              </a:rPr>
              <a:t>UNORDERED</a:t>
            </a:r>
          </a:p>
        </p:txBody>
      </p:sp>
      <p:sp>
        <p:nvSpPr>
          <p:cNvPr id="21526" name="Rectangle 22">
            <a:extLst>
              <a:ext uri="{FF2B5EF4-FFF2-40B4-BE49-F238E27FC236}">
                <a16:creationId xmlns:a16="http://schemas.microsoft.com/office/drawing/2014/main" id="{1CB5DA7D-CBA7-1BDE-4187-652C27A69D80}"/>
              </a:ext>
            </a:extLst>
          </p:cNvPr>
          <p:cNvSpPr>
            <a:spLocks/>
          </p:cNvSpPr>
          <p:nvPr/>
        </p:nvSpPr>
        <p:spPr bwMode="auto">
          <a:xfrm>
            <a:off x="4381500" y="2425700"/>
            <a:ext cx="2451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D9D5D1"/>
                </a:solidFill>
                <a:latin typeface="Helvetica" pitchFamily="2" charset="0"/>
                <a:sym typeface="Helvetica" pitchFamily="2" charset="0"/>
              </a:rPr>
              <a:t>ORDERED</a:t>
            </a:r>
          </a:p>
        </p:txBody>
      </p:sp>
      <p:sp>
        <p:nvSpPr>
          <p:cNvPr id="21527" name="Line 23">
            <a:extLst>
              <a:ext uri="{FF2B5EF4-FFF2-40B4-BE49-F238E27FC236}">
                <a16:creationId xmlns:a16="http://schemas.microsoft.com/office/drawing/2014/main" id="{EBBE16B1-1506-8523-969C-A2131A68A6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111500"/>
            <a:ext cx="12241213" cy="0"/>
          </a:xfrm>
          <a:prstGeom prst="line">
            <a:avLst/>
          </a:prstGeom>
          <a:noFill/>
          <a:ln w="38100" cap="rnd">
            <a:solidFill>
              <a:srgbClr val="FFFF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28" name="Line 24">
            <a:extLst>
              <a:ext uri="{FF2B5EF4-FFF2-40B4-BE49-F238E27FC236}">
                <a16:creationId xmlns:a16="http://schemas.microsoft.com/office/drawing/2014/main" id="{DF99EE1E-18E8-9E0D-1F0F-1D8B47CA62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9398000"/>
            <a:ext cx="12241213" cy="0"/>
          </a:xfrm>
          <a:prstGeom prst="line">
            <a:avLst/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29" name="Line 25">
            <a:extLst>
              <a:ext uri="{FF2B5EF4-FFF2-40B4-BE49-F238E27FC236}">
                <a16:creationId xmlns:a16="http://schemas.microsoft.com/office/drawing/2014/main" id="{8FC6A338-616A-48AD-2FE7-ED969CC42CF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2286000"/>
            <a:ext cx="12238038" cy="0"/>
          </a:xfrm>
          <a:prstGeom prst="line">
            <a:avLst/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30" name="Line 26">
            <a:extLst>
              <a:ext uri="{FF2B5EF4-FFF2-40B4-BE49-F238E27FC236}">
                <a16:creationId xmlns:a16="http://schemas.microsoft.com/office/drawing/2014/main" id="{5A50E3DC-EE09-B9D1-9513-B9FC48D15C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127500"/>
            <a:ext cx="12241213" cy="0"/>
          </a:xfrm>
          <a:prstGeom prst="line">
            <a:avLst/>
          </a:prstGeom>
          <a:noFill/>
          <a:ln w="38100" cap="rnd">
            <a:solidFill>
              <a:srgbClr val="FFFF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31" name="Line 27">
            <a:extLst>
              <a:ext uri="{FF2B5EF4-FFF2-40B4-BE49-F238E27FC236}">
                <a16:creationId xmlns:a16="http://schemas.microsoft.com/office/drawing/2014/main" id="{D1F94900-F4F6-8D0A-7879-D7089CF2A0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143500"/>
            <a:ext cx="12241213" cy="0"/>
          </a:xfrm>
          <a:prstGeom prst="line">
            <a:avLst/>
          </a:prstGeom>
          <a:noFill/>
          <a:ln w="38100" cap="rnd">
            <a:solidFill>
              <a:srgbClr val="FFFF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32" name="Line 28">
            <a:extLst>
              <a:ext uri="{FF2B5EF4-FFF2-40B4-BE49-F238E27FC236}">
                <a16:creationId xmlns:a16="http://schemas.microsoft.com/office/drawing/2014/main" id="{371FFAC7-376D-3656-7192-4AB7FBA9FA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6159500"/>
            <a:ext cx="12241213" cy="0"/>
          </a:xfrm>
          <a:prstGeom prst="line">
            <a:avLst/>
          </a:prstGeom>
          <a:noFill/>
          <a:ln w="38100" cap="rnd">
            <a:solidFill>
              <a:srgbClr val="FFFF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33" name="Line 29">
            <a:extLst>
              <a:ext uri="{FF2B5EF4-FFF2-40B4-BE49-F238E27FC236}">
                <a16:creationId xmlns:a16="http://schemas.microsoft.com/office/drawing/2014/main" id="{185C1A83-469A-0EDF-E585-7D6485262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302500"/>
            <a:ext cx="12241213" cy="0"/>
          </a:xfrm>
          <a:prstGeom prst="line">
            <a:avLst/>
          </a:prstGeom>
          <a:noFill/>
          <a:ln w="38100" cap="rnd">
            <a:solidFill>
              <a:srgbClr val="FFFF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34" name="Line 30">
            <a:extLst>
              <a:ext uri="{FF2B5EF4-FFF2-40B4-BE49-F238E27FC236}">
                <a16:creationId xmlns:a16="http://schemas.microsoft.com/office/drawing/2014/main" id="{A971058A-1843-CA9C-F3EF-70734484A2A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500" y="8318500"/>
            <a:ext cx="12241213" cy="0"/>
          </a:xfrm>
          <a:prstGeom prst="line">
            <a:avLst/>
          </a:prstGeom>
          <a:noFill/>
          <a:ln w="38100" cap="rnd">
            <a:solidFill>
              <a:srgbClr val="FFFF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autoUpdateAnimBg="0"/>
      <p:bldP spid="21508" grpId="0" animBg="1"/>
      <p:bldP spid="21509" grpId="0" animBg="1"/>
      <p:bldP spid="21510" grpId="0" animBg="1"/>
      <p:bldP spid="21511" grpId="0" autoUpdateAnimBg="0"/>
      <p:bldP spid="21512" grpId="0" autoUpdateAnimBg="0"/>
      <p:bldP spid="21513" grpId="0" autoUpdateAnimBg="0"/>
      <p:bldP spid="21514" grpId="0" autoUpdateAnimBg="0"/>
      <p:bldP spid="21515" grpId="0" autoUpdateAnimBg="0"/>
      <p:bldP spid="21516" grpId="0" autoUpdateAnimBg="0"/>
      <p:bldP spid="21517" grpId="0" autoUpdateAnimBg="0"/>
      <p:bldP spid="21518" grpId="0" autoUpdateAnimBg="0"/>
      <p:bldP spid="21519" grpId="0" autoUpdateAnimBg="0"/>
      <p:bldP spid="21520" grpId="0" autoUpdateAnimBg="0"/>
      <p:bldP spid="21521" grpId="0" autoUpdateAnimBg="0"/>
      <p:bldP spid="21522" grpId="0" autoUpdateAnimBg="0"/>
      <p:bldP spid="21523" grpId="0" autoUpdateAnimBg="0"/>
      <p:bldP spid="21524" grpId="0" autoUpdateAnimBg="0"/>
      <p:bldP spid="21525" grpId="0" autoUpdateAnimBg="0"/>
      <p:bldP spid="2152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>
            <a:extLst>
              <a:ext uri="{FF2B5EF4-FFF2-40B4-BE49-F238E27FC236}">
                <a16:creationId xmlns:a16="http://schemas.microsoft.com/office/drawing/2014/main" id="{6BD882A3-F9EA-DC7D-93A7-09861C194263}"/>
              </a:ext>
            </a:extLst>
          </p:cNvPr>
          <p:cNvSpPr>
            <a:spLocks/>
          </p:cNvSpPr>
          <p:nvPr/>
        </p:nvSpPr>
        <p:spPr bwMode="auto">
          <a:xfrm>
            <a:off x="635000" y="3187700"/>
            <a:ext cx="11734800" cy="593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ul {</a:t>
            </a:r>
            <a:b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  list-style: inside circle;</a:t>
            </a:r>
            <a:b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  width: 300px;}</a:t>
            </a:r>
            <a:b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b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li {</a:t>
            </a:r>
            <a:b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  margin: 10px 0px 0px 0px;}</a:t>
            </a: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FA30C4AA-8FF8-5E02-D20A-96A9FD3FB309}"/>
              </a:ext>
            </a:extLst>
          </p:cNvPr>
          <p:cNvSpPr>
            <a:spLocks/>
          </p:cNvSpPr>
          <p:nvPr/>
        </p:nvSpPr>
        <p:spPr bwMode="auto">
          <a:xfrm>
            <a:off x="317500" y="317500"/>
            <a:ext cx="12369800" cy="1803400"/>
          </a:xfrm>
          <a:prstGeom prst="rect">
            <a:avLst/>
          </a:prstGeom>
          <a:solidFill>
            <a:srgbClr val="D9D5D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5800">
                <a:solidFill>
                  <a:srgbClr val="464749"/>
                </a:solidFill>
                <a:latin typeface="Helvetica" pitchFamily="2" charset="0"/>
                <a:sym typeface="Helvetica" pitchFamily="2" charset="0"/>
              </a:rPr>
              <a:t>LIST-STYLE SHORTHAND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200">
                <a:solidFill>
                  <a:srgbClr val="464749"/>
                </a:solidFill>
                <a:latin typeface="Helvetica" pitchFamily="2" charset="0"/>
                <a:sym typeface="Helvetica" pitchFamily="2" charset="0"/>
              </a:rPr>
              <a:t>position, type, image</a:t>
            </a:r>
          </a:p>
        </p:txBody>
      </p:sp>
    </p:spTree>
  </p:cSld>
  <p:clrMapOvr>
    <a:masterClrMapping/>
  </p:clrMapOvr>
  <p:transition spd="slow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>
            <a:extLst>
              <a:ext uri="{FF2B5EF4-FFF2-40B4-BE49-F238E27FC236}">
                <a16:creationId xmlns:a16="http://schemas.microsoft.com/office/drawing/2014/main" id="{3F478267-9578-4F01-C442-7CEDC7537E13}"/>
              </a:ext>
            </a:extLst>
          </p:cNvPr>
          <p:cNvSpPr>
            <a:spLocks/>
          </p:cNvSpPr>
          <p:nvPr/>
        </p:nvSpPr>
        <p:spPr bwMode="auto">
          <a:xfrm>
            <a:off x="635000" y="3187700"/>
            <a:ext cx="11734800" cy="593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ul {</a:t>
            </a:r>
            <a:b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  list-style: </a:t>
            </a:r>
            <a: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inside</a:t>
            </a:r>
            <a: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 circle;</a:t>
            </a:r>
            <a:b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  width: 300px;}</a:t>
            </a:r>
            <a:b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b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li {</a:t>
            </a:r>
            <a:b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  margin: 10px 0px 0px 0px;}</a:t>
            </a: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9923CAA4-A763-ADBB-E2FA-A5AAAC35EEF4}"/>
              </a:ext>
            </a:extLst>
          </p:cNvPr>
          <p:cNvSpPr>
            <a:spLocks/>
          </p:cNvSpPr>
          <p:nvPr/>
        </p:nvSpPr>
        <p:spPr bwMode="auto">
          <a:xfrm>
            <a:off x="317500" y="317500"/>
            <a:ext cx="12369800" cy="1803400"/>
          </a:xfrm>
          <a:prstGeom prst="rect">
            <a:avLst/>
          </a:prstGeom>
          <a:solidFill>
            <a:srgbClr val="D9D5D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5800">
                <a:solidFill>
                  <a:srgbClr val="464749"/>
                </a:solidFill>
                <a:latin typeface="Helvetica" pitchFamily="2" charset="0"/>
                <a:sym typeface="Helvetica" pitchFamily="2" charset="0"/>
              </a:rPr>
              <a:t>LIST-STYLE SHORTHAND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200">
                <a:solidFill>
                  <a:srgbClr val="464749"/>
                </a:solidFill>
                <a:latin typeface="Helvetica" pitchFamily="2" charset="0"/>
                <a:sym typeface="Helvetica" pitchFamily="2" charset="0"/>
              </a:rPr>
              <a:t>list-style-position</a:t>
            </a:r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>
            <a:extLst>
              <a:ext uri="{FF2B5EF4-FFF2-40B4-BE49-F238E27FC236}">
                <a16:creationId xmlns:a16="http://schemas.microsoft.com/office/drawing/2014/main" id="{8BB0E45F-91C6-7424-E9FB-C6928D648038}"/>
              </a:ext>
            </a:extLst>
          </p:cNvPr>
          <p:cNvSpPr>
            <a:spLocks/>
          </p:cNvSpPr>
          <p:nvPr/>
        </p:nvSpPr>
        <p:spPr bwMode="auto">
          <a:xfrm>
            <a:off x="635000" y="3187700"/>
            <a:ext cx="11734800" cy="593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ul {</a:t>
            </a:r>
            <a:b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  list-style: inside </a:t>
            </a:r>
            <a: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circle;</a:t>
            </a:r>
            <a:b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  width: 300px;}</a:t>
            </a:r>
            <a:b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b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li {</a:t>
            </a:r>
            <a:b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  margin: 10px 0px 0px 0px;}</a:t>
            </a: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CB10B195-1776-AC34-BADC-3074BF2EAC4A}"/>
              </a:ext>
            </a:extLst>
          </p:cNvPr>
          <p:cNvSpPr>
            <a:spLocks/>
          </p:cNvSpPr>
          <p:nvPr/>
        </p:nvSpPr>
        <p:spPr bwMode="auto">
          <a:xfrm>
            <a:off x="317500" y="317500"/>
            <a:ext cx="12369800" cy="1803400"/>
          </a:xfrm>
          <a:prstGeom prst="rect">
            <a:avLst/>
          </a:prstGeom>
          <a:solidFill>
            <a:srgbClr val="D9D5D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5800">
                <a:solidFill>
                  <a:srgbClr val="464749"/>
                </a:solidFill>
                <a:latin typeface="Helvetica" pitchFamily="2" charset="0"/>
                <a:sym typeface="Helvetica" pitchFamily="2" charset="0"/>
              </a:rPr>
              <a:t>LIST-STYLE SHORTHAND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200">
                <a:solidFill>
                  <a:srgbClr val="464749"/>
                </a:solidFill>
                <a:latin typeface="Helvetica" pitchFamily="2" charset="0"/>
                <a:sym typeface="Helvetica" pitchFamily="2" charset="0"/>
              </a:rPr>
              <a:t>list-style-type</a:t>
            </a:r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">
            <a:extLst>
              <a:ext uri="{FF2B5EF4-FFF2-40B4-BE49-F238E27FC236}">
                <a16:creationId xmlns:a16="http://schemas.microsoft.com/office/drawing/2014/main" id="{56841CF5-6AE7-9F7C-CEBA-97FDF0E91B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908300"/>
            <a:ext cx="889000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37B31C6A-CB5A-1ECC-41C2-0DD6C59DB4DA}"/>
              </a:ext>
            </a:extLst>
          </p:cNvPr>
          <p:cNvSpPr>
            <a:spLocks/>
          </p:cNvSpPr>
          <p:nvPr/>
        </p:nvSpPr>
        <p:spPr bwMode="auto">
          <a:xfrm>
            <a:off x="635000" y="3276600"/>
            <a:ext cx="11734800" cy="58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ol {</a:t>
            </a:r>
            <a:b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   list-style-type: lower-roman;}</a:t>
            </a: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18B4C6A0-A965-FC2D-6619-5E5B0957D2E3}"/>
              </a:ext>
            </a:extLst>
          </p:cNvPr>
          <p:cNvSpPr>
            <a:spLocks/>
          </p:cNvSpPr>
          <p:nvPr/>
        </p:nvSpPr>
        <p:spPr bwMode="auto">
          <a:xfrm>
            <a:off x="317500" y="317500"/>
            <a:ext cx="12369800" cy="1803400"/>
          </a:xfrm>
          <a:prstGeom prst="rect">
            <a:avLst/>
          </a:prstGeom>
          <a:solidFill>
            <a:srgbClr val="D9D5D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5800">
                <a:solidFill>
                  <a:srgbClr val="464749"/>
                </a:solidFill>
                <a:latin typeface="Helvetica" pitchFamily="2" charset="0"/>
                <a:sym typeface="Helvetica" pitchFamily="2" charset="0"/>
              </a:rPr>
              <a:t>LIST-STYLE-TYPE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200">
                <a:solidFill>
                  <a:srgbClr val="464749"/>
                </a:solidFill>
                <a:latin typeface="Helvetica" pitchFamily="2" charset="0"/>
                <a:sym typeface="Helvetica" pitchFamily="2" charset="0"/>
              </a:rPr>
              <a:t>none, disc (•), circle (°), square, decimal (1), decimal-leading-zero (01), lower alpha (a), upper-alpha (A), lower-latin (a), upper-latin (A), lower-roman (iv), upper-roman (IV), lower-greek (ß)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>
            <a:extLst>
              <a:ext uri="{FF2B5EF4-FFF2-40B4-BE49-F238E27FC236}">
                <a16:creationId xmlns:a16="http://schemas.microsoft.com/office/drawing/2014/main" id="{165E6E89-38D4-6268-39B2-3D3669172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93900"/>
            <a:ext cx="8890000" cy="57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>
            <a:extLst>
              <a:ext uri="{FF2B5EF4-FFF2-40B4-BE49-F238E27FC236}">
                <a16:creationId xmlns:a16="http://schemas.microsoft.com/office/drawing/2014/main" id="{174E9862-72C6-C0A5-425C-2E54E6F46734}"/>
              </a:ext>
            </a:extLst>
          </p:cNvPr>
          <p:cNvSpPr>
            <a:spLocks/>
          </p:cNvSpPr>
          <p:nvPr/>
        </p:nvSpPr>
        <p:spPr bwMode="auto">
          <a:xfrm>
            <a:off x="635000" y="3276600"/>
            <a:ext cx="11734800" cy="58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ul {</a:t>
            </a:r>
            <a:b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   list-style-image: url("star.png");}</a:t>
            </a:r>
            <a:b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endParaRPr lang="en-US" altLang="en-US" sz="3600">
              <a:solidFill>
                <a:srgbClr val="D12060"/>
              </a:solidFill>
              <a:latin typeface="Courier" panose="02070309020205020404" pitchFamily="49" charset="0"/>
              <a:sym typeface="Courier" panose="02070309020205020404" pitchFamily="49" charset="0"/>
            </a:endParaRPr>
          </a:p>
          <a:p>
            <a:pPr eaLnBrk="1" hangingPunct="1"/>
            <a:r>
              <a:rPr lang="en-US" altLang="en-US" sz="3600">
                <a:solidFill>
                  <a:schemeClr val="bg2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li {</a:t>
            </a:r>
            <a:br>
              <a:rPr lang="en-US" altLang="en-US" sz="3600">
                <a:solidFill>
                  <a:schemeClr val="bg2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chemeClr val="bg2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   margin: 10px 0px 0px 0px;}</a:t>
            </a: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E5625A72-6BB0-DDDB-E026-525FCA60A03E}"/>
              </a:ext>
            </a:extLst>
          </p:cNvPr>
          <p:cNvSpPr>
            <a:spLocks/>
          </p:cNvSpPr>
          <p:nvPr/>
        </p:nvSpPr>
        <p:spPr bwMode="auto">
          <a:xfrm>
            <a:off x="317500" y="317500"/>
            <a:ext cx="12369800" cy="1803400"/>
          </a:xfrm>
          <a:prstGeom prst="rect">
            <a:avLst/>
          </a:prstGeom>
          <a:solidFill>
            <a:srgbClr val="D9D5D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5800">
                <a:solidFill>
                  <a:srgbClr val="464749"/>
                </a:solidFill>
                <a:latin typeface="Helvetica" pitchFamily="2" charset="0"/>
                <a:sym typeface="Helvetica" pitchFamily="2" charset="0"/>
              </a:rPr>
              <a:t>LIST-STYLE-IMAGE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5800">
                <a:solidFill>
                  <a:srgbClr val="464749"/>
                </a:solidFill>
                <a:latin typeface="Helvetica" pitchFamily="2" charset="0"/>
                <a:sym typeface="Helvetica" pitchFamily="2" charset="0"/>
              </a:rPr>
              <a:t>Images for bullets</a:t>
            </a: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>
            <a:extLst>
              <a:ext uri="{FF2B5EF4-FFF2-40B4-BE49-F238E27FC236}">
                <a16:creationId xmlns:a16="http://schemas.microsoft.com/office/drawing/2014/main" id="{21C29407-6778-F524-EB05-B052B4F5F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400" y="2844800"/>
            <a:ext cx="63500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>
            <a:extLst>
              <a:ext uri="{FF2B5EF4-FFF2-40B4-BE49-F238E27FC236}">
                <a16:creationId xmlns:a16="http://schemas.microsoft.com/office/drawing/2014/main" id="{F1A616B5-7669-7C07-FE97-8E0FE8CB93F3}"/>
              </a:ext>
            </a:extLst>
          </p:cNvPr>
          <p:cNvSpPr>
            <a:spLocks/>
          </p:cNvSpPr>
          <p:nvPr/>
        </p:nvSpPr>
        <p:spPr bwMode="auto">
          <a:xfrm>
            <a:off x="635000" y="2463800"/>
            <a:ext cx="11734800" cy="665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endParaRPr lang="en-US" altLang="en-US" sz="3600">
              <a:solidFill>
                <a:srgbClr val="D12060"/>
              </a:solidFill>
              <a:latin typeface="Courier" panose="02070309020205020404" pitchFamily="49" charset="0"/>
              <a:sym typeface="Courier" panose="02070309020205020404" pitchFamily="49" charset="0"/>
            </a:endParaRPr>
          </a:p>
          <a:p>
            <a:pPr eaLnBrk="1" hangingPunct="1"/>
            <a: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ul {</a:t>
            </a:r>
            <a:b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  width: 250px;}</a:t>
            </a:r>
            <a:b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b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li {</a:t>
            </a:r>
            <a:b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  margin: 10px;}</a:t>
            </a:r>
            <a:b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b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ul.illuminations {</a:t>
            </a:r>
            <a:b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  list-style-position: outside;}</a:t>
            </a:r>
            <a:b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b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ul.season {</a:t>
            </a:r>
            <a:b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  list-style-position: inside;}</a:t>
            </a: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BDB24DEE-7948-B25D-1AE9-95721D761694}"/>
              </a:ext>
            </a:extLst>
          </p:cNvPr>
          <p:cNvSpPr>
            <a:spLocks/>
          </p:cNvSpPr>
          <p:nvPr/>
        </p:nvSpPr>
        <p:spPr bwMode="auto">
          <a:xfrm>
            <a:off x="317500" y="317500"/>
            <a:ext cx="12369800" cy="1803400"/>
          </a:xfrm>
          <a:prstGeom prst="rect">
            <a:avLst/>
          </a:prstGeom>
          <a:solidFill>
            <a:srgbClr val="D9D5D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5800">
                <a:solidFill>
                  <a:srgbClr val="464749"/>
                </a:solidFill>
                <a:latin typeface="Helvetica" pitchFamily="2" charset="0"/>
                <a:sym typeface="Helvetica" pitchFamily="2" charset="0"/>
              </a:rPr>
              <a:t>LIST-STYLE-POSITION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5800">
                <a:solidFill>
                  <a:srgbClr val="464749"/>
                </a:solidFill>
                <a:latin typeface="Helvetica" pitchFamily="2" charset="0"/>
                <a:sym typeface="Helvetica" pitchFamily="2" charset="0"/>
              </a:rPr>
              <a:t>Positioning the marker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200">
                <a:solidFill>
                  <a:srgbClr val="464749"/>
                </a:solidFill>
                <a:latin typeface="Helvetica" pitchFamily="2" charset="0"/>
                <a:sym typeface="Helvetica" pitchFamily="2" charset="0"/>
              </a:rPr>
              <a:t>inside, outside</a:t>
            </a:r>
          </a:p>
        </p:txBody>
      </p:sp>
    </p:spTree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>
            <a:extLst>
              <a:ext uri="{FF2B5EF4-FFF2-40B4-BE49-F238E27FC236}">
                <a16:creationId xmlns:a16="http://schemas.microsoft.com/office/drawing/2014/main" id="{29233F4C-03E5-BF0F-E7AF-D295C22ED957}"/>
              </a:ext>
            </a:extLst>
          </p:cNvPr>
          <p:cNvSpPr>
            <a:spLocks/>
          </p:cNvSpPr>
          <p:nvPr/>
        </p:nvSpPr>
        <p:spPr bwMode="auto">
          <a:xfrm>
            <a:off x="635000" y="2463800"/>
            <a:ext cx="11734800" cy="665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endParaRPr lang="en-US" altLang="en-US" sz="3600">
              <a:solidFill>
                <a:srgbClr val="949699"/>
              </a:solidFill>
              <a:latin typeface="Courier" panose="02070309020205020404" pitchFamily="49" charset="0"/>
              <a:sym typeface="Courier" panose="02070309020205020404" pitchFamily="49" charset="0"/>
            </a:endParaRPr>
          </a:p>
          <a:p>
            <a:pPr eaLnBrk="1" hangingPunct="1"/>
            <a: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ul {</a:t>
            </a:r>
            <a:b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  width: 250px;}</a:t>
            </a:r>
            <a:b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b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li {</a:t>
            </a:r>
            <a:b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  margin: 10px;}</a:t>
            </a:r>
            <a:b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b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ul.illuminations {</a:t>
            </a:r>
            <a:b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  </a:t>
            </a:r>
            <a: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list-style-position: outside;</a:t>
            </a:r>
            <a: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}</a:t>
            </a:r>
            <a:b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b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ul.season {</a:t>
            </a:r>
            <a:b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  list-style-position: inside;}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1A62E15B-8FD7-8DB4-E8F6-C4F4996BE048}"/>
              </a:ext>
            </a:extLst>
          </p:cNvPr>
          <p:cNvSpPr>
            <a:spLocks/>
          </p:cNvSpPr>
          <p:nvPr/>
        </p:nvSpPr>
        <p:spPr bwMode="auto">
          <a:xfrm>
            <a:off x="317500" y="317500"/>
            <a:ext cx="12369800" cy="1803400"/>
          </a:xfrm>
          <a:prstGeom prst="rect">
            <a:avLst/>
          </a:prstGeom>
          <a:solidFill>
            <a:srgbClr val="D9D5D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5800">
                <a:solidFill>
                  <a:srgbClr val="464749"/>
                </a:solidFill>
                <a:latin typeface="Helvetica" pitchFamily="2" charset="0"/>
                <a:sym typeface="Helvetica" pitchFamily="2" charset="0"/>
              </a:rPr>
              <a:t>LIST-STYLE-POSITION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5800">
                <a:solidFill>
                  <a:srgbClr val="464749"/>
                </a:solidFill>
                <a:latin typeface="Helvetica" pitchFamily="2" charset="0"/>
                <a:sym typeface="Helvetica" pitchFamily="2" charset="0"/>
              </a:rPr>
              <a:t>Positioning the marker</a:t>
            </a: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>
            <a:extLst>
              <a:ext uri="{FF2B5EF4-FFF2-40B4-BE49-F238E27FC236}">
                <a16:creationId xmlns:a16="http://schemas.microsoft.com/office/drawing/2014/main" id="{3367C32C-83DE-C0D3-0B08-9132330174C3}"/>
              </a:ext>
            </a:extLst>
          </p:cNvPr>
          <p:cNvSpPr>
            <a:spLocks/>
          </p:cNvSpPr>
          <p:nvPr/>
        </p:nvSpPr>
        <p:spPr bwMode="auto">
          <a:xfrm>
            <a:off x="635000" y="2463800"/>
            <a:ext cx="11734800" cy="665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endParaRPr lang="en-US" altLang="en-US" sz="3600">
              <a:solidFill>
                <a:srgbClr val="949699"/>
              </a:solidFill>
              <a:latin typeface="Courier" panose="02070309020205020404" pitchFamily="49" charset="0"/>
              <a:sym typeface="Courier" panose="02070309020205020404" pitchFamily="49" charset="0"/>
            </a:endParaRPr>
          </a:p>
          <a:p>
            <a:pPr eaLnBrk="1" hangingPunct="1"/>
            <a: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ul {</a:t>
            </a:r>
            <a:b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  width: 250px;}</a:t>
            </a:r>
            <a:b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b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li {</a:t>
            </a:r>
            <a:b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  margin: 10px;}</a:t>
            </a:r>
            <a:b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b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ul.illuminations {</a:t>
            </a:r>
            <a:b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  list-style-position: outside;}</a:t>
            </a:r>
            <a:b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b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ul.season {</a:t>
            </a:r>
            <a:b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</a:br>
            <a: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  </a:t>
            </a:r>
            <a:r>
              <a:rPr lang="en-US" altLang="en-US" sz="3600">
                <a:solidFill>
                  <a:srgbClr val="D12060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list-style-position: inside;</a:t>
            </a:r>
            <a:r>
              <a:rPr lang="en-US" altLang="en-US" sz="3600">
                <a:solidFill>
                  <a:srgbClr val="949699"/>
                </a:solidFill>
                <a:latin typeface="Courier" panose="02070309020205020404" pitchFamily="49" charset="0"/>
                <a:sym typeface="Courier" panose="02070309020205020404" pitchFamily="49" charset="0"/>
              </a:rPr>
              <a:t>}</a:t>
            </a: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52805C1D-8823-8432-3751-16C3517F91E1}"/>
              </a:ext>
            </a:extLst>
          </p:cNvPr>
          <p:cNvSpPr>
            <a:spLocks/>
          </p:cNvSpPr>
          <p:nvPr/>
        </p:nvSpPr>
        <p:spPr bwMode="auto">
          <a:xfrm>
            <a:off x="317500" y="317500"/>
            <a:ext cx="12369800" cy="1803400"/>
          </a:xfrm>
          <a:prstGeom prst="rect">
            <a:avLst/>
          </a:prstGeom>
          <a:solidFill>
            <a:srgbClr val="D9D5D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5800">
                <a:solidFill>
                  <a:srgbClr val="464749"/>
                </a:solidFill>
                <a:latin typeface="Helvetica" pitchFamily="2" charset="0"/>
                <a:sym typeface="Helvetica" pitchFamily="2" charset="0"/>
              </a:rPr>
              <a:t>LIST-STYLE-POSITION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5800">
                <a:solidFill>
                  <a:srgbClr val="464749"/>
                </a:solidFill>
                <a:latin typeface="Helvetica" pitchFamily="2" charset="0"/>
                <a:sym typeface="Helvetica" pitchFamily="2" charset="0"/>
              </a:rPr>
              <a:t>Positioning the marker</a:t>
            </a: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>
            <a:extLst>
              <a:ext uri="{FF2B5EF4-FFF2-40B4-BE49-F238E27FC236}">
                <a16:creationId xmlns:a16="http://schemas.microsoft.com/office/drawing/2014/main" id="{F52CA059-89FD-DF47-0F13-5A7D20EE2F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5473700"/>
            <a:ext cx="6350000" cy="351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6" name="Picture 2">
            <a:extLst>
              <a:ext uri="{FF2B5EF4-FFF2-40B4-BE49-F238E27FC236}">
                <a16:creationId xmlns:a16="http://schemas.microsoft.com/office/drawing/2014/main" id="{8F18FB66-ADA8-7F42-5A6D-7ADA4FD17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97000"/>
            <a:ext cx="6350000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12060"/>
      </a:accent1>
      <a:accent2>
        <a:srgbClr val="333399"/>
      </a:accent2>
      <a:accent3>
        <a:srgbClr val="FFFFFF"/>
      </a:accent3>
      <a:accent4>
        <a:srgbClr val="000000"/>
      </a:accent4>
      <a:accent5>
        <a:srgbClr val="E5ABB6"/>
      </a:accent5>
      <a:accent6>
        <a:srgbClr val="2D2D8A"/>
      </a:accent6>
      <a:hlink>
        <a:srgbClr val="009999"/>
      </a:hlink>
      <a:folHlink>
        <a:srgbClr val="99CC00"/>
      </a:folHlink>
    </a:clrScheme>
    <a:fontScheme name="CS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2" charset="0"/>
            <a:ea typeface="ヒラギノ角ゴ ProN W3" pitchFamily="-102" charset="-128"/>
            <a:cs typeface="ヒラギノ角ゴ ProN W3" pitchFamily="-102" charset="-128"/>
            <a:sym typeface="Gill Sans" pitchFamily="-10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2" charset="0"/>
            <a:ea typeface="ヒラギノ角ゴ ProN W3" pitchFamily="-102" charset="-128"/>
            <a:cs typeface="ヒラギノ角ゴ ProN W3" pitchFamily="-102" charset="-128"/>
            <a:sym typeface="Gill Sans" pitchFamily="-102" charset="0"/>
          </a:defRPr>
        </a:defPPr>
      </a:lstStyle>
    </a:lnDef>
  </a:objectDefaults>
  <a:extraClrSchemeLst>
    <a:extraClrScheme>
      <a:clrScheme name="C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HTML no tab">
  <a:themeElements>
    <a:clrScheme name="HTML no ta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TML no tab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2" charset="0"/>
            <a:ea typeface="ヒラギノ角ゴ ProN W3" pitchFamily="-102" charset="-128"/>
            <a:cs typeface="ヒラギノ角ゴ ProN W3" pitchFamily="-102" charset="-128"/>
            <a:sym typeface="Gill Sans" pitchFamily="-10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2" charset="0"/>
            <a:ea typeface="ヒラギノ角ゴ ProN W3" pitchFamily="-102" charset="-128"/>
            <a:cs typeface="ヒラギノ角ゴ ProN W3" pitchFamily="-102" charset="-128"/>
            <a:sym typeface="Gill Sans" pitchFamily="-102" charset="0"/>
          </a:defRPr>
        </a:defPPr>
      </a:lstStyle>
    </a:lnDef>
  </a:objectDefaults>
  <a:extraClrSchemeLst>
    <a:extraClrScheme>
      <a:clrScheme name="HTML no ta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"/>
        <a:ea typeface="ヒラギノ角ゴ ProN W3"/>
        <a:cs typeface="ヒラギノ角ゴ ProN W3"/>
      </a:majorFont>
      <a:minorFont>
        <a:latin typeface="Helvetic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2" charset="0"/>
            <a:ea typeface="ヒラギノ角ゴ ProN W3" pitchFamily="-102" charset="-128"/>
            <a:cs typeface="ヒラギノ角ゴ ProN W3" pitchFamily="-102" charset="-128"/>
            <a:sym typeface="Gill Sans" pitchFamily="-10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2" charset="0"/>
            <a:ea typeface="ヒラギノ角ゴ ProN W3" pitchFamily="-102" charset="-128"/>
            <a:cs typeface="ヒラギノ角ゴ ProN W3" pitchFamily="-102" charset="-128"/>
            <a:sym typeface="Gill Sans" pitchFamily="-102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Code with heading">
  <a:themeElements>
    <a:clrScheme name="Code with head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de with heading">
      <a:majorFont>
        <a:latin typeface="Helvetica"/>
        <a:ea typeface="ヒラギノ角ゴ ProN W3"/>
        <a:cs typeface="ヒラギノ角ゴ ProN W3"/>
      </a:majorFont>
      <a:minorFont>
        <a:latin typeface="Courier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2" charset="0"/>
            <a:ea typeface="ヒラギノ角ゴ ProN W3" pitchFamily="-102" charset="-128"/>
            <a:cs typeface="ヒラギノ角ゴ ProN W3" pitchFamily="-102" charset="-128"/>
            <a:sym typeface="Gill Sans" pitchFamily="-10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2" charset="0"/>
            <a:ea typeface="ヒラギノ角ゴ ProN W3" pitchFamily="-102" charset="-128"/>
            <a:cs typeface="ヒラギノ角ゴ ProN W3" pitchFamily="-102" charset="-128"/>
            <a:sym typeface="Gill Sans" pitchFamily="-102" charset="0"/>
          </a:defRPr>
        </a:defPPr>
      </a:lstStyle>
    </a:lnDef>
  </a:objectDefaults>
  <a:extraClrSchemeLst>
    <a:extraClrScheme>
      <a:clrScheme name="Code with head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"/>
        <a:ea typeface="ヒラギノ角ゴ ProN W3"/>
        <a:cs typeface="ヒラギノ角ゴ ProN W3"/>
      </a:majorFont>
      <a:minorFont>
        <a:latin typeface="Courier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2" charset="0"/>
            <a:ea typeface="ヒラギノ角ゴ ProN W3" pitchFamily="-102" charset="-128"/>
            <a:cs typeface="ヒラギノ角ゴ ProN W3" pitchFamily="-102" charset="-128"/>
            <a:sym typeface="Gill Sans" pitchFamily="-10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2" charset="0"/>
            <a:ea typeface="ヒラギノ角ゴ ProN W3" pitchFamily="-102" charset="-128"/>
            <a:cs typeface="ヒラギノ角ゴ ProN W3" pitchFamily="-102" charset="-128"/>
            <a:sym typeface="Gill Sans" pitchFamily="-102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Resul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464749"/>
      </a:accent1>
      <a:accent2>
        <a:srgbClr val="333399"/>
      </a:accent2>
      <a:accent3>
        <a:srgbClr val="FFFFFF"/>
      </a:accent3>
      <a:accent4>
        <a:srgbClr val="000000"/>
      </a:accent4>
      <a:accent5>
        <a:srgbClr val="B0B1B1"/>
      </a:accent5>
      <a:accent6>
        <a:srgbClr val="2D2D8A"/>
      </a:accent6>
      <a:hlink>
        <a:srgbClr val="009999"/>
      </a:hlink>
      <a:folHlink>
        <a:srgbClr val="99CC00"/>
      </a:folHlink>
    </a:clrScheme>
    <a:fontScheme name="Resul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2" charset="0"/>
            <a:ea typeface="ヒラギノ角ゴ ProN W3" pitchFamily="-102" charset="-128"/>
            <a:cs typeface="ヒラギノ角ゴ ProN W3" pitchFamily="-102" charset="-128"/>
            <a:sym typeface="Gill Sans" pitchFamily="-10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2" charset="0"/>
            <a:ea typeface="ヒラギノ角ゴ ProN W3" pitchFamily="-102" charset="-128"/>
            <a:cs typeface="ヒラギノ角ゴ ProN W3" pitchFamily="-102" charset="-128"/>
            <a:sym typeface="Gill Sans" pitchFamily="-102" charset="0"/>
          </a:defRPr>
        </a:defPPr>
      </a:lstStyle>
    </a:lnDef>
  </a:objectDefaults>
  <a:extraClrSchemeLst>
    <a:extraClrScheme>
      <a:clrScheme name="Res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hoto - Horizont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9D5D1"/>
      </a:accent1>
      <a:accent2>
        <a:srgbClr val="333399"/>
      </a:accent2>
      <a:accent3>
        <a:srgbClr val="FFFFFF"/>
      </a:accent3>
      <a:accent4>
        <a:srgbClr val="000000"/>
      </a:accent4>
      <a:accent5>
        <a:srgbClr val="E9E7E5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2" charset="0"/>
            <a:ea typeface="ヒラギノ角ゴ ProN W3" pitchFamily="-102" charset="-128"/>
            <a:cs typeface="ヒラギノ角ゴ ProN W3" pitchFamily="-102" charset="-128"/>
            <a:sym typeface="Gill Sans" pitchFamily="-10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2" charset="0"/>
            <a:ea typeface="ヒラギノ角ゴ ProN W3" pitchFamily="-102" charset="-128"/>
            <a:cs typeface="ヒラギノ角ゴ ProN W3" pitchFamily="-102" charset="-128"/>
            <a:sym typeface="Gill Sans" pitchFamily="-102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ode with picture">
  <a:themeElements>
    <a:clrScheme name="Code with pi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de with picture">
      <a:majorFont>
        <a:latin typeface="Helvetica"/>
        <a:ea typeface="ヒラギノ角ゴ ProN W3"/>
        <a:cs typeface="ヒラギノ角ゴ ProN W3"/>
      </a:majorFont>
      <a:minorFont>
        <a:latin typeface="Courier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2" charset="0"/>
            <a:ea typeface="ヒラギノ角ゴ ProN W3" pitchFamily="-102" charset="-128"/>
            <a:cs typeface="ヒラギノ角ゴ ProN W3" pitchFamily="-102" charset="-128"/>
            <a:sym typeface="Gill Sans" pitchFamily="-10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2" charset="0"/>
            <a:ea typeface="ヒラギノ角ゴ ProN W3" pitchFamily="-102" charset="-128"/>
            <a:cs typeface="ヒラギノ角ゴ ProN W3" pitchFamily="-102" charset="-128"/>
            <a:sym typeface="Gill Sans" pitchFamily="-102" charset="0"/>
          </a:defRPr>
        </a:defPPr>
      </a:lstStyle>
    </a:lnDef>
  </a:objectDefaults>
  <a:extraClrSchemeLst>
    <a:extraClrScheme>
      <a:clrScheme name="Code with pi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ヒラギノ角ゴ ProN W3"/>
        <a:cs typeface="ヒラギノ角ゴ ProN W3"/>
      </a:majorFont>
      <a:minorFont>
        <a:latin typeface="Helvetic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2" charset="0"/>
            <a:ea typeface="ヒラギノ角ゴ ProN W3" pitchFamily="-102" charset="-128"/>
            <a:cs typeface="ヒラギノ角ゴ ProN W3" pitchFamily="-102" charset="-128"/>
            <a:sym typeface="Gill Sans" pitchFamily="-10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2" charset="0"/>
            <a:ea typeface="ヒラギノ角ゴ ProN W3" pitchFamily="-102" charset="-128"/>
            <a:cs typeface="ヒラギノ角ゴ ProN W3" pitchFamily="-102" charset="-128"/>
            <a:sym typeface="Gill Sans" pitchFamily="-102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ヒラギノ角ゴ ProN W3"/>
        <a:cs typeface="ヒラギノ角ゴ ProN W3"/>
      </a:majorFont>
      <a:minorFont>
        <a:latin typeface="Helvetic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2" charset="0"/>
            <a:ea typeface="ヒラギノ角ゴ ProN W3" pitchFamily="-102" charset="-128"/>
            <a:cs typeface="ヒラギノ角ゴ ProN W3" pitchFamily="-102" charset="-128"/>
            <a:sym typeface="Gill Sans" pitchFamily="-10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2" charset="0"/>
            <a:ea typeface="ヒラギノ角ゴ ProN W3" pitchFamily="-102" charset="-128"/>
            <a:cs typeface="ヒラギノ角ゴ ProN W3" pitchFamily="-102" charset="-128"/>
            <a:sym typeface="Gill Sans" pitchFamily="-102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"/>
        <a:ea typeface="ヒラギノ角ゴ ProN W3"/>
        <a:cs typeface="ヒラギノ角ゴ ProN W3"/>
      </a:majorFont>
      <a:minorFont>
        <a:latin typeface="Helvetic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2" charset="0"/>
            <a:ea typeface="ヒラギノ角ゴ ProN W3" pitchFamily="-102" charset="-128"/>
            <a:cs typeface="ヒラギノ角ゴ ProN W3" pitchFamily="-102" charset="-128"/>
            <a:sym typeface="Gill Sans" pitchFamily="-10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2" charset="0"/>
            <a:ea typeface="ヒラギノ角ゴ ProN W3" pitchFamily="-102" charset="-128"/>
            <a:cs typeface="ヒラギノ角ゴ ProN W3" pitchFamily="-102" charset="-128"/>
            <a:sym typeface="Gill Sans" pitchFamily="-102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HTM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80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C0FF"/>
      </a:accent5>
      <a:accent6>
        <a:srgbClr val="2D2D8A"/>
      </a:accent6>
      <a:hlink>
        <a:srgbClr val="009999"/>
      </a:hlink>
      <a:folHlink>
        <a:srgbClr val="99CC00"/>
      </a:folHlink>
    </a:clrScheme>
    <a:fontScheme name="HTM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2" charset="0"/>
            <a:ea typeface="ヒラギノ角ゴ ProN W3" pitchFamily="-102" charset="-128"/>
            <a:cs typeface="ヒラギノ角ゴ ProN W3" pitchFamily="-102" charset="-128"/>
            <a:sym typeface="Gill Sans" pitchFamily="-10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2" charset="0"/>
            <a:ea typeface="ヒラギノ角ゴ ProN W3" pitchFamily="-102" charset="-128"/>
            <a:cs typeface="ヒラギノ角ゴ ProN W3" pitchFamily="-102" charset="-128"/>
            <a:sym typeface="Gill Sans" pitchFamily="-102" charset="0"/>
          </a:defRPr>
        </a:defPPr>
      </a:lstStyle>
    </a:lnDef>
  </a:objectDefaults>
  <a:extraClrSchemeLst>
    <a:extraClrScheme>
      <a:clrScheme name="HTM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Code">
  <a:themeElements>
    <a:clrScheme name="Co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de">
      <a:majorFont>
        <a:latin typeface="Gill Sans"/>
        <a:ea typeface="ヒラギノ角ゴ ProN W3"/>
        <a:cs typeface="ヒラギノ角ゴ ProN W3"/>
      </a:majorFont>
      <a:minorFont>
        <a:latin typeface="Courier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2" charset="0"/>
            <a:ea typeface="ヒラギノ角ゴ ProN W3" pitchFamily="-102" charset="-128"/>
            <a:cs typeface="ヒラギノ角ゴ ProN W3" pitchFamily="-102" charset="-128"/>
            <a:sym typeface="Gill Sans" pitchFamily="-10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2" charset="0"/>
            <a:ea typeface="ヒラギノ角ゴ ProN W3" pitchFamily="-102" charset="-128"/>
            <a:cs typeface="ヒラギノ角ゴ ProN W3" pitchFamily="-102" charset="-128"/>
            <a:sym typeface="Gill Sans" pitchFamily="-102" charset="0"/>
          </a:defRPr>
        </a:defPPr>
      </a:lstStyle>
    </a:lnDef>
  </a:objectDefaults>
  <a:extraClrSchemeLst>
    <a:extraClrScheme>
      <a:clrScheme name="Co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Pages>0</Pages>
  <Words>383</Words>
  <Characters>0</Characters>
  <Application>Microsoft Macintosh PowerPoint</Application>
  <PresentationFormat>Custom</PresentationFormat>
  <Lines>0</Lines>
  <Paragraphs>51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13</vt:i4>
      </vt:variant>
      <vt:variant>
        <vt:lpstr>Slide Titles</vt:lpstr>
      </vt:variant>
      <vt:variant>
        <vt:i4>13</vt:i4>
      </vt:variant>
    </vt:vector>
  </HeadingPairs>
  <TitlesOfParts>
    <vt:vector size="33" baseType="lpstr">
      <vt:lpstr>Gill Sans</vt:lpstr>
      <vt:lpstr>ヒラギノ角ゴ ProN W3</vt:lpstr>
      <vt:lpstr>Arial</vt:lpstr>
      <vt:lpstr>ＭＳ Ｐゴシック</vt:lpstr>
      <vt:lpstr>Helvetica</vt:lpstr>
      <vt:lpstr>Courier</vt:lpstr>
      <vt:lpstr>Lucida Grande</vt:lpstr>
      <vt:lpstr>CSS</vt:lpstr>
      <vt:lpstr>Result</vt:lpstr>
      <vt:lpstr>Photo - Horizontal</vt:lpstr>
      <vt:lpstr>Code with picture</vt:lpstr>
      <vt:lpstr>Bullets</vt:lpstr>
      <vt:lpstr>Title &amp; Bullets</vt:lpstr>
      <vt:lpstr>Photo - Vertical</vt:lpstr>
      <vt:lpstr>HTML</vt:lpstr>
      <vt:lpstr>Code</vt:lpstr>
      <vt:lpstr>HTML no tab</vt:lpstr>
      <vt:lpstr>Title &amp; Subtitle</vt:lpstr>
      <vt:lpstr>Code with heading</vt:lpstr>
      <vt:lpstr>Title, Bullets &amp; Photo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/>
  <cp:keywords/>
  <dc:description/>
  <cp:lastModifiedBy>Lindsey Brammell</cp:lastModifiedBy>
  <cp:revision>26</cp:revision>
  <dcterms:created xsi:type="dcterms:W3CDTF">2012-06-06T17:01:28Z</dcterms:created>
  <dcterms:modified xsi:type="dcterms:W3CDTF">2023-11-13T17:48:54Z</dcterms:modified>
</cp:coreProperties>
</file>