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57"/>
  </p:notesMasterIdLst>
  <p:sldIdLst>
    <p:sldId id="340" r:id="rId16"/>
    <p:sldId id="348" r:id="rId17"/>
    <p:sldId id="289" r:id="rId18"/>
    <p:sldId id="261" r:id="rId19"/>
    <p:sldId id="262" r:id="rId20"/>
    <p:sldId id="360" r:id="rId21"/>
    <p:sldId id="324" r:id="rId22"/>
    <p:sldId id="359" r:id="rId23"/>
    <p:sldId id="291" r:id="rId24"/>
    <p:sldId id="273" r:id="rId25"/>
    <p:sldId id="263" r:id="rId26"/>
    <p:sldId id="274" r:id="rId27"/>
    <p:sldId id="264" r:id="rId28"/>
    <p:sldId id="265" r:id="rId29"/>
    <p:sldId id="266" r:id="rId30"/>
    <p:sldId id="338" r:id="rId31"/>
    <p:sldId id="268" r:id="rId32"/>
    <p:sldId id="275" r:id="rId33"/>
    <p:sldId id="339" r:id="rId34"/>
    <p:sldId id="270" r:id="rId35"/>
    <p:sldId id="271" r:id="rId36"/>
    <p:sldId id="269" r:id="rId37"/>
    <p:sldId id="325" r:id="rId38"/>
    <p:sldId id="353" r:id="rId39"/>
    <p:sldId id="354" r:id="rId40"/>
    <p:sldId id="355" r:id="rId41"/>
    <p:sldId id="327" r:id="rId42"/>
    <p:sldId id="260" r:id="rId43"/>
    <p:sldId id="276" r:id="rId44"/>
    <p:sldId id="277" r:id="rId45"/>
    <p:sldId id="278" r:id="rId46"/>
    <p:sldId id="279" r:id="rId47"/>
    <p:sldId id="280" r:id="rId48"/>
    <p:sldId id="367" r:id="rId49"/>
    <p:sldId id="357" r:id="rId50"/>
    <p:sldId id="356" r:id="rId51"/>
    <p:sldId id="358" r:id="rId52"/>
    <p:sldId id="364" r:id="rId53"/>
    <p:sldId id="365" r:id="rId54"/>
    <p:sldId id="366" r:id="rId55"/>
    <p:sldId id="350" r:id="rId56"/>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5pPr>
    <a:lvl6pPr marL="2286000" algn="l" defTabSz="914400" rtl="0" eaLnBrk="1" latinLnBrk="0" hangingPunct="1">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6pPr>
    <a:lvl7pPr marL="2743200" algn="l" defTabSz="914400" rtl="0" eaLnBrk="1" latinLnBrk="0" hangingPunct="1">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7pPr>
    <a:lvl8pPr marL="3200400" algn="l" defTabSz="914400" rtl="0" eaLnBrk="1" latinLnBrk="0" hangingPunct="1">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8pPr>
    <a:lvl9pPr marL="3657600" algn="l" defTabSz="914400" rtl="0" eaLnBrk="1" latinLnBrk="0" hangingPunct="1">
      <a:defRPr sz="4200" kern="1200">
        <a:solidFill>
          <a:srgbClr val="000000"/>
        </a:solidFill>
        <a:latin typeface="Gill Sans" panose="020B0502020104020203" pitchFamily="34" charset="-79"/>
        <a:ea typeface="ヒラギノ角ゴ ProN W3" panose="020B0300000000000000" pitchFamily="1"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85" d="100"/>
          <a:sy n="85" d="100"/>
        </p:scale>
        <p:origin x="1912" y="18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59AFED04-B9B5-57BD-C5A6-3D94A9CDA94B}"/>
              </a:ext>
            </a:extLst>
          </p:cNvPr>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2">
            <a:extLst>
              <a:ext uri="{FF2B5EF4-FFF2-40B4-BE49-F238E27FC236}">
                <a16:creationId xmlns:a16="http://schemas.microsoft.com/office/drawing/2014/main" id="{DCD438B4-7FCA-A346-ACF2-FD1A58E85B1A}"/>
              </a:ext>
            </a:extLst>
          </p:cNvPr>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101"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pitchFamily="-101" charset="0"/>
        <a:ea typeface="ＭＳ Ｐゴシック" pitchFamily="-101" charset="-128"/>
        <a:cs typeface="+mn-cs"/>
      </a:defRPr>
    </a:lvl2pPr>
    <a:lvl3pPr marL="914400" algn="l" rtl="0" eaLnBrk="0" fontAlgn="base" hangingPunct="0">
      <a:spcBef>
        <a:spcPct val="0"/>
      </a:spcBef>
      <a:spcAft>
        <a:spcPct val="0"/>
      </a:spcAft>
      <a:defRPr sz="1200" kern="1200">
        <a:solidFill>
          <a:schemeClr val="tx1"/>
        </a:solidFill>
        <a:latin typeface="Gill Sans" pitchFamily="-101" charset="0"/>
        <a:ea typeface="ＭＳ Ｐゴシック" pitchFamily="-101" charset="-128"/>
        <a:cs typeface="+mn-cs"/>
      </a:defRPr>
    </a:lvl3pPr>
    <a:lvl4pPr marL="1371600" algn="l" rtl="0" eaLnBrk="0" fontAlgn="base" hangingPunct="0">
      <a:spcBef>
        <a:spcPct val="0"/>
      </a:spcBef>
      <a:spcAft>
        <a:spcPct val="0"/>
      </a:spcAft>
      <a:defRPr sz="1200" kern="1200">
        <a:solidFill>
          <a:schemeClr val="tx1"/>
        </a:solidFill>
        <a:latin typeface="Gill Sans" pitchFamily="-101" charset="0"/>
        <a:ea typeface="ＭＳ Ｐゴシック" pitchFamily="-101" charset="-128"/>
        <a:cs typeface="+mn-cs"/>
      </a:defRPr>
    </a:lvl4pPr>
    <a:lvl5pPr marL="1828800" algn="l" rtl="0" eaLnBrk="0" fontAlgn="base" hangingPunct="0">
      <a:spcBef>
        <a:spcPct val="0"/>
      </a:spcBef>
      <a:spcAft>
        <a:spcPct val="0"/>
      </a:spcAft>
      <a:defRPr sz="1200" kern="1200">
        <a:solidFill>
          <a:schemeClr val="tx1"/>
        </a:solidFill>
        <a:latin typeface="Gill Sans" pitchFamily="-101" charset="0"/>
        <a:ea typeface="ＭＳ Ｐゴシック" pitchFamily="-10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13F9F2E-544E-ABF7-1527-2A435BD19CBC}"/>
              </a:ext>
            </a:extLst>
          </p:cNvPr>
          <p:cNvSpPr>
            <a:spLocks noChangeArrowheads="1" noTextEdit="1"/>
          </p:cNvSpPr>
          <p:nvPr>
            <p:ph type="sldImg"/>
          </p:nvPr>
        </p:nvSpPr>
        <p:spPr>
          <a:solidFill>
            <a:srgbClr val="FFFFFF"/>
          </a:solidFill>
          <a:ln/>
        </p:spPr>
      </p:sp>
      <p:sp>
        <p:nvSpPr>
          <p:cNvPr id="20482" name="Rectangle 2">
            <a:extLst>
              <a:ext uri="{FF2B5EF4-FFF2-40B4-BE49-F238E27FC236}">
                <a16:creationId xmlns:a16="http://schemas.microsoft.com/office/drawing/2014/main" id="{1D8A4271-B1AA-87A5-393F-9E85408A03B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Value of the href attribute is highlighted</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 Explain that this is the 'value' of the href attribute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Clickable area is highlighted (what the user sees)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B018B644-4519-22F4-C678-C00C170906C4}"/>
              </a:ext>
            </a:extLst>
          </p:cNvPr>
          <p:cNvSpPr>
            <a:spLocks noChangeArrowheads="1" noTextEdit="1"/>
          </p:cNvSpPr>
          <p:nvPr>
            <p:ph type="sldImg"/>
          </p:nvPr>
        </p:nvSpPr>
        <p:spPr>
          <a:solidFill>
            <a:srgbClr val="FFFFFF"/>
          </a:solidFill>
          <a:ln/>
        </p:spPr>
      </p:sp>
      <p:sp>
        <p:nvSpPr>
          <p:cNvPr id="41986" name="Rectangle 2">
            <a:extLst>
              <a:ext uri="{FF2B5EF4-FFF2-40B4-BE49-F238E27FC236}">
                <a16:creationId xmlns:a16="http://schemas.microsoft.com/office/drawing/2014/main" id="{CD31939D-4968-F8A0-2D7F-C6DAC8259AE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28E51B3E-3442-ECEA-D8E8-A71FCAC7B22C}"/>
              </a:ext>
            </a:extLst>
          </p:cNvPr>
          <p:cNvSpPr>
            <a:spLocks noChangeArrowheads="1" noTextEdit="1"/>
          </p:cNvSpPr>
          <p:nvPr>
            <p:ph type="sldImg"/>
          </p:nvPr>
        </p:nvSpPr>
        <p:spPr>
          <a:solidFill>
            <a:srgbClr val="FFFFFF"/>
          </a:solidFill>
          <a:ln/>
        </p:spPr>
      </p:sp>
      <p:sp>
        <p:nvSpPr>
          <p:cNvPr id="44034" name="Rectangle 2">
            <a:extLst>
              <a:ext uri="{FF2B5EF4-FFF2-40B4-BE49-F238E27FC236}">
                <a16:creationId xmlns:a16="http://schemas.microsoft.com/office/drawing/2014/main" id="{5717F215-15B4-4EEE-343C-377FD0BC566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B09BF3B7-6575-26CF-A682-9A18E0A2F3D7}"/>
              </a:ext>
            </a:extLst>
          </p:cNvPr>
          <p:cNvSpPr>
            <a:spLocks noChangeArrowheads="1" noTextEdit="1"/>
          </p:cNvSpPr>
          <p:nvPr>
            <p:ph type="sldImg"/>
          </p:nvPr>
        </p:nvSpPr>
        <p:spPr>
          <a:solidFill>
            <a:srgbClr val="FFFFFF"/>
          </a:solidFill>
          <a:ln/>
        </p:spPr>
      </p:sp>
      <p:sp>
        <p:nvSpPr>
          <p:cNvPr id="46082" name="Rectangle 2">
            <a:extLst>
              <a:ext uri="{FF2B5EF4-FFF2-40B4-BE49-F238E27FC236}">
                <a16:creationId xmlns:a16="http://schemas.microsoft.com/office/drawing/2014/main" id="{75DF0ECA-6883-918C-B1BB-BD42E2BA586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2C3A12C7-B770-3358-6473-67F6CD5ECE06}"/>
              </a:ext>
            </a:extLst>
          </p:cNvPr>
          <p:cNvSpPr>
            <a:spLocks noChangeArrowheads="1" noTextEdit="1"/>
          </p:cNvSpPr>
          <p:nvPr>
            <p:ph type="sldImg"/>
          </p:nvPr>
        </p:nvSpPr>
        <p:spPr>
          <a:solidFill>
            <a:srgbClr val="FFFFFF"/>
          </a:solidFill>
          <a:ln/>
        </p:spPr>
      </p:sp>
      <p:sp>
        <p:nvSpPr>
          <p:cNvPr id="48130" name="Rectangle 2">
            <a:extLst>
              <a:ext uri="{FF2B5EF4-FFF2-40B4-BE49-F238E27FC236}">
                <a16:creationId xmlns:a16="http://schemas.microsoft.com/office/drawing/2014/main" id="{D14F3D7C-5D9E-C762-3945-9235C0F2452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EF903EFA-DD6E-5CCF-7C74-F5C2EE6D67E1}"/>
              </a:ext>
            </a:extLst>
          </p:cNvPr>
          <p:cNvSpPr>
            <a:spLocks noChangeArrowheads="1" noTextEdit="1"/>
          </p:cNvSpPr>
          <p:nvPr>
            <p:ph type="sldImg"/>
          </p:nvPr>
        </p:nvSpPr>
        <p:spPr>
          <a:solidFill>
            <a:srgbClr val="FFFFFF"/>
          </a:solidFill>
          <a:ln/>
        </p:spPr>
      </p:sp>
      <p:sp>
        <p:nvSpPr>
          <p:cNvPr id="50178" name="Rectangle 2">
            <a:extLst>
              <a:ext uri="{FF2B5EF4-FFF2-40B4-BE49-F238E27FC236}">
                <a16:creationId xmlns:a16="http://schemas.microsoft.com/office/drawing/2014/main" id="{C248BFD1-AFF1-9A45-6FEF-DAD1353E36C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D7275D31-A096-9697-1A7C-E040984F9449}"/>
              </a:ext>
            </a:extLst>
          </p:cNvPr>
          <p:cNvSpPr>
            <a:spLocks noChangeArrowheads="1" noTextEdit="1"/>
          </p:cNvSpPr>
          <p:nvPr>
            <p:ph type="sldImg"/>
          </p:nvPr>
        </p:nvSpPr>
        <p:spPr>
          <a:solidFill>
            <a:srgbClr val="FFFFFF"/>
          </a:solidFill>
          <a:ln/>
        </p:spPr>
      </p:sp>
      <p:sp>
        <p:nvSpPr>
          <p:cNvPr id="52226" name="Rectangle 2">
            <a:extLst>
              <a:ext uri="{FF2B5EF4-FFF2-40B4-BE49-F238E27FC236}">
                <a16:creationId xmlns:a16="http://schemas.microsoft.com/office/drawing/2014/main" id="{9080505A-9C2F-EE56-C962-604EDF4D9D9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93E41EFF-F338-554D-086E-B076A5507CFF}"/>
              </a:ext>
            </a:extLst>
          </p:cNvPr>
          <p:cNvSpPr>
            <a:spLocks noChangeArrowheads="1" noTextEdit="1"/>
          </p:cNvSpPr>
          <p:nvPr>
            <p:ph type="sldImg"/>
          </p:nvPr>
        </p:nvSpPr>
        <p:spPr>
          <a:solidFill>
            <a:srgbClr val="FFFFFF"/>
          </a:solidFill>
          <a:ln/>
        </p:spPr>
      </p:sp>
      <p:sp>
        <p:nvSpPr>
          <p:cNvPr id="54274" name="Rectangle 2">
            <a:extLst>
              <a:ext uri="{FF2B5EF4-FFF2-40B4-BE49-F238E27FC236}">
                <a16:creationId xmlns:a16="http://schemas.microsoft.com/office/drawing/2014/main" id="{52AC2F5C-8A12-55F3-A0E7-E9E7B555DB5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F347F406-97B1-2EC4-D5F6-79447EDA9D40}"/>
              </a:ext>
            </a:extLst>
          </p:cNvPr>
          <p:cNvSpPr>
            <a:spLocks noChangeArrowheads="1" noTextEdit="1"/>
          </p:cNvSpPr>
          <p:nvPr>
            <p:ph type="sldImg"/>
          </p:nvPr>
        </p:nvSpPr>
        <p:spPr>
          <a:solidFill>
            <a:srgbClr val="FFFFFF"/>
          </a:solidFill>
          <a:ln/>
        </p:spPr>
      </p:sp>
      <p:sp>
        <p:nvSpPr>
          <p:cNvPr id="56322" name="Rectangle 2">
            <a:extLst>
              <a:ext uri="{FF2B5EF4-FFF2-40B4-BE49-F238E27FC236}">
                <a16:creationId xmlns:a16="http://schemas.microsoft.com/office/drawing/2014/main" id="{278173F6-CCC6-0558-4B49-8327A199C7E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382C5574-79D5-F4E6-E068-41471EFD60F5}"/>
              </a:ext>
            </a:extLst>
          </p:cNvPr>
          <p:cNvSpPr>
            <a:spLocks noChangeArrowheads="1" noTextEdit="1"/>
          </p:cNvSpPr>
          <p:nvPr>
            <p:ph type="sldImg"/>
          </p:nvPr>
        </p:nvSpPr>
        <p:spPr>
          <a:solidFill>
            <a:srgbClr val="FFFFFF"/>
          </a:solidFill>
          <a:ln/>
        </p:spPr>
      </p:sp>
      <p:sp>
        <p:nvSpPr>
          <p:cNvPr id="58370" name="Rectangle 2">
            <a:extLst>
              <a:ext uri="{FF2B5EF4-FFF2-40B4-BE49-F238E27FC236}">
                <a16:creationId xmlns:a16="http://schemas.microsoft.com/office/drawing/2014/main" id="{BEC4EB3B-F6F6-8854-C5E5-A6283FC9A4C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60C9E51D-0A52-60A8-26A8-7A086F40F5AE}"/>
              </a:ext>
            </a:extLst>
          </p:cNvPr>
          <p:cNvSpPr>
            <a:spLocks noChangeArrowheads="1" noTextEdit="1"/>
          </p:cNvSpPr>
          <p:nvPr>
            <p:ph type="sldImg"/>
          </p:nvPr>
        </p:nvSpPr>
        <p:spPr>
          <a:solidFill>
            <a:srgbClr val="FFFFFF"/>
          </a:solidFill>
          <a:ln/>
        </p:spPr>
      </p:sp>
      <p:sp>
        <p:nvSpPr>
          <p:cNvPr id="60418" name="Rectangle 2">
            <a:extLst>
              <a:ext uri="{FF2B5EF4-FFF2-40B4-BE49-F238E27FC236}">
                <a16:creationId xmlns:a16="http://schemas.microsoft.com/office/drawing/2014/main" id="{A6B5DCA1-4045-8CD6-37FA-522535EB473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the mailto: before email address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16FC23F-FED3-AC37-F4E1-3F61C032A707}"/>
              </a:ext>
            </a:extLst>
          </p:cNvPr>
          <p:cNvSpPr>
            <a:spLocks noChangeArrowheads="1" noTextEdit="1"/>
          </p:cNvSpPr>
          <p:nvPr>
            <p:ph type="sldImg"/>
          </p:nvPr>
        </p:nvSpPr>
        <p:spPr>
          <a:solidFill>
            <a:srgbClr val="FFFFFF"/>
          </a:solidFill>
          <a:ln/>
        </p:spPr>
      </p:sp>
      <p:sp>
        <p:nvSpPr>
          <p:cNvPr id="22530" name="Rectangle 2">
            <a:extLst>
              <a:ext uri="{FF2B5EF4-FFF2-40B4-BE49-F238E27FC236}">
                <a16:creationId xmlns:a16="http://schemas.microsoft.com/office/drawing/2014/main" id="{8052C413-16F2-ED23-B8C2-8682B002FE3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Value of the href attribute is highlighted</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 Explain that this is the 'value' of the href attribute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Clickable area is highlighted (what the user sees)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C69B6327-DD4E-C4A5-63CF-DF2F53B21459}"/>
              </a:ext>
            </a:extLst>
          </p:cNvPr>
          <p:cNvSpPr>
            <a:spLocks noChangeArrowheads="1" noTextEdit="1"/>
          </p:cNvSpPr>
          <p:nvPr>
            <p:ph type="sldImg"/>
          </p:nvPr>
        </p:nvSpPr>
        <p:spPr>
          <a:solidFill>
            <a:srgbClr val="FFFFFF"/>
          </a:solidFill>
          <a:ln/>
        </p:spPr>
      </p:sp>
      <p:sp>
        <p:nvSpPr>
          <p:cNvPr id="65538" name="Rectangle 2">
            <a:extLst>
              <a:ext uri="{FF2B5EF4-FFF2-40B4-BE49-F238E27FC236}">
                <a16:creationId xmlns:a16="http://schemas.microsoft.com/office/drawing/2014/main" id="{67601076-E4D4-8910-17C2-50287696A0C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the mailto: before email address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A42ABE75-B13D-CB12-1E86-9D995D93D3AB}"/>
              </a:ext>
            </a:extLst>
          </p:cNvPr>
          <p:cNvSpPr>
            <a:spLocks noChangeArrowheads="1" noTextEdit="1"/>
          </p:cNvSpPr>
          <p:nvPr>
            <p:ph type="sldImg"/>
          </p:nvPr>
        </p:nvSpPr>
        <p:spPr>
          <a:solidFill>
            <a:srgbClr val="FFFFFF"/>
          </a:solidFill>
          <a:ln/>
        </p:spPr>
      </p:sp>
      <p:sp>
        <p:nvSpPr>
          <p:cNvPr id="67586" name="Rectangle 2">
            <a:extLst>
              <a:ext uri="{FF2B5EF4-FFF2-40B4-BE49-F238E27FC236}">
                <a16:creationId xmlns:a16="http://schemas.microsoft.com/office/drawing/2014/main" id="{252FEBAD-7103-4489-EDB7-270B0A77922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the mailto: before email address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01CB350A-9612-C46A-CF26-DF9CB733219F}"/>
              </a:ext>
            </a:extLst>
          </p:cNvPr>
          <p:cNvSpPr>
            <a:spLocks noChangeArrowheads="1" noTextEdit="1"/>
          </p:cNvSpPr>
          <p:nvPr>
            <p:ph type="sldImg"/>
          </p:nvPr>
        </p:nvSpPr>
        <p:spPr>
          <a:solidFill>
            <a:srgbClr val="FFFFFF"/>
          </a:solidFill>
          <a:ln/>
        </p:spPr>
      </p:sp>
      <p:sp>
        <p:nvSpPr>
          <p:cNvPr id="69634" name="Rectangle 2">
            <a:extLst>
              <a:ext uri="{FF2B5EF4-FFF2-40B4-BE49-F238E27FC236}">
                <a16:creationId xmlns:a16="http://schemas.microsoft.com/office/drawing/2014/main" id="{CD88596D-F887-EFAB-A245-CB0301B2332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the mailto: before email address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F3897850-ACF2-C574-AE09-FCF28BC54472}"/>
              </a:ext>
            </a:extLst>
          </p:cNvPr>
          <p:cNvSpPr>
            <a:spLocks noChangeArrowheads="1" noTextEdit="1"/>
          </p:cNvSpPr>
          <p:nvPr>
            <p:ph type="sldImg"/>
          </p:nvPr>
        </p:nvSpPr>
        <p:spPr>
          <a:solidFill>
            <a:srgbClr val="FFFFFF"/>
          </a:solidFill>
          <a:ln/>
        </p:spPr>
      </p:sp>
      <p:sp>
        <p:nvSpPr>
          <p:cNvPr id="71682" name="Rectangle 2">
            <a:extLst>
              <a:ext uri="{FF2B5EF4-FFF2-40B4-BE49-F238E27FC236}">
                <a16:creationId xmlns:a16="http://schemas.microsoft.com/office/drawing/2014/main" id="{308C9064-BC9D-444C-0B91-D75E79AD161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target="_blank"</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tell users when link opens in a new window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EE7E7DD2-A8C6-CD54-CFB0-FA033E2E9723}"/>
              </a:ext>
            </a:extLst>
          </p:cNvPr>
          <p:cNvSpPr>
            <a:spLocks noChangeArrowheads="1" noTextEdit="1"/>
          </p:cNvSpPr>
          <p:nvPr>
            <p:ph type="sldImg"/>
          </p:nvPr>
        </p:nvSpPr>
        <p:spPr>
          <a:solidFill>
            <a:srgbClr val="FFFFFF"/>
          </a:solidFill>
          <a:ln/>
        </p:spPr>
      </p:sp>
      <p:sp>
        <p:nvSpPr>
          <p:cNvPr id="73730" name="Rectangle 2">
            <a:extLst>
              <a:ext uri="{FF2B5EF4-FFF2-40B4-BE49-F238E27FC236}">
                <a16:creationId xmlns:a16="http://schemas.microsoft.com/office/drawing/2014/main" id="{5DA53C1C-712F-BFFF-6172-A3FFB950676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target="_blank"</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tell users when link opens in a new window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EE7D0A88-051C-2110-1C3E-2BA82EC35BD0}"/>
              </a:ext>
            </a:extLst>
          </p:cNvPr>
          <p:cNvSpPr>
            <a:spLocks noChangeArrowheads="1" noTextEdit="1"/>
          </p:cNvSpPr>
          <p:nvPr>
            <p:ph type="sldImg"/>
          </p:nvPr>
        </p:nvSpPr>
        <p:spPr>
          <a:solidFill>
            <a:srgbClr val="FFFFFF"/>
          </a:solidFill>
          <a:ln/>
        </p:spPr>
      </p:sp>
      <p:sp>
        <p:nvSpPr>
          <p:cNvPr id="76802" name="Rectangle 2">
            <a:extLst>
              <a:ext uri="{FF2B5EF4-FFF2-40B4-BE49-F238E27FC236}">
                <a16:creationId xmlns:a16="http://schemas.microsoft.com/office/drawing/2014/main" id="{40BEAF62-6397-34FE-AC79-33992A514939}"/>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id="{C5DB1B0A-1A47-2B2E-8F3E-42A453362060}"/>
              </a:ext>
            </a:extLst>
          </p:cNvPr>
          <p:cNvSpPr>
            <a:spLocks noChangeArrowheads="1" noTextEdit="1"/>
          </p:cNvSpPr>
          <p:nvPr>
            <p:ph type="sldImg"/>
          </p:nvPr>
        </p:nvSpPr>
        <p:spPr>
          <a:solidFill>
            <a:srgbClr val="FFFFFF"/>
          </a:solidFill>
          <a:ln/>
        </p:spPr>
      </p:sp>
      <p:sp>
        <p:nvSpPr>
          <p:cNvPr id="78850" name="Rectangle 2">
            <a:extLst>
              <a:ext uri="{FF2B5EF4-FFF2-40B4-BE49-F238E27FC236}">
                <a16:creationId xmlns:a16="http://schemas.microsoft.com/office/drawing/2014/main" id="{FA8E912A-A4B6-CBAA-1840-302E8FBEF95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a:extLst>
              <a:ext uri="{FF2B5EF4-FFF2-40B4-BE49-F238E27FC236}">
                <a16:creationId xmlns:a16="http://schemas.microsoft.com/office/drawing/2014/main" id="{EE372A38-F900-D665-8C73-9F05544628EA}"/>
              </a:ext>
            </a:extLst>
          </p:cNvPr>
          <p:cNvSpPr>
            <a:spLocks noChangeArrowheads="1" noTextEdit="1"/>
          </p:cNvSpPr>
          <p:nvPr>
            <p:ph type="sldImg"/>
          </p:nvPr>
        </p:nvSpPr>
        <p:spPr>
          <a:solidFill>
            <a:srgbClr val="FFFFFF"/>
          </a:solidFill>
          <a:ln/>
        </p:spPr>
      </p:sp>
      <p:sp>
        <p:nvSpPr>
          <p:cNvPr id="80898" name="Rectangle 2">
            <a:extLst>
              <a:ext uri="{FF2B5EF4-FFF2-40B4-BE49-F238E27FC236}">
                <a16:creationId xmlns:a16="http://schemas.microsoft.com/office/drawing/2014/main" id="{D31A46AE-65EA-06AF-C77B-1D6CF43F349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a:extLst>
              <a:ext uri="{FF2B5EF4-FFF2-40B4-BE49-F238E27FC236}">
                <a16:creationId xmlns:a16="http://schemas.microsoft.com/office/drawing/2014/main" id="{9EAE76BA-484C-546E-11B0-0062131CC445}"/>
              </a:ext>
            </a:extLst>
          </p:cNvPr>
          <p:cNvSpPr>
            <a:spLocks noChangeArrowheads="1" noTextEdit="1"/>
          </p:cNvSpPr>
          <p:nvPr>
            <p:ph type="sldImg"/>
          </p:nvPr>
        </p:nvSpPr>
        <p:spPr>
          <a:solidFill>
            <a:srgbClr val="FFFFFF"/>
          </a:solidFill>
          <a:ln/>
        </p:spPr>
      </p:sp>
      <p:sp>
        <p:nvSpPr>
          <p:cNvPr id="82946" name="Rectangle 2">
            <a:extLst>
              <a:ext uri="{FF2B5EF4-FFF2-40B4-BE49-F238E27FC236}">
                <a16:creationId xmlns:a16="http://schemas.microsoft.com/office/drawing/2014/main" id="{1CCEC9CE-18EA-4790-17B2-B830AF3DEC0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a:extLst>
              <a:ext uri="{FF2B5EF4-FFF2-40B4-BE49-F238E27FC236}">
                <a16:creationId xmlns:a16="http://schemas.microsoft.com/office/drawing/2014/main" id="{06BA17FC-18A4-DA67-2A87-6C54F9B7BB23}"/>
              </a:ext>
            </a:extLst>
          </p:cNvPr>
          <p:cNvSpPr>
            <a:spLocks noChangeArrowheads="1" noTextEdit="1"/>
          </p:cNvSpPr>
          <p:nvPr>
            <p:ph type="sldImg"/>
          </p:nvPr>
        </p:nvSpPr>
        <p:spPr>
          <a:solidFill>
            <a:srgbClr val="FFFFFF"/>
          </a:solidFill>
          <a:ln/>
        </p:spPr>
      </p:sp>
      <p:sp>
        <p:nvSpPr>
          <p:cNvPr id="84994" name="Rectangle 2">
            <a:extLst>
              <a:ext uri="{FF2B5EF4-FFF2-40B4-BE49-F238E27FC236}">
                <a16:creationId xmlns:a16="http://schemas.microsoft.com/office/drawing/2014/main" id="{203ED43C-6C26-38D1-9069-2CE57088B4A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4F4A7287-2647-494E-389B-4653C2CC9FE5}"/>
              </a:ext>
            </a:extLst>
          </p:cNvPr>
          <p:cNvSpPr>
            <a:spLocks noChangeArrowheads="1" noTextEdit="1"/>
          </p:cNvSpPr>
          <p:nvPr>
            <p:ph type="sldImg"/>
          </p:nvPr>
        </p:nvSpPr>
        <p:spPr>
          <a:solidFill>
            <a:srgbClr val="FFFFFF"/>
          </a:solidFill>
          <a:ln/>
        </p:spPr>
      </p:sp>
      <p:sp>
        <p:nvSpPr>
          <p:cNvPr id="24578" name="Rectangle 2">
            <a:extLst>
              <a:ext uri="{FF2B5EF4-FFF2-40B4-BE49-F238E27FC236}">
                <a16:creationId xmlns:a16="http://schemas.microsoft.com/office/drawing/2014/main" id="{C2CB0357-6C63-D7D7-EE82-CC564F7D697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Value of the href attribute is highlighted</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 Explain that this is the 'value' of the href attribute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Clickable area is highlighted (what the user sees)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F6B0-4521-0892-C1BC-42FD751F5E97}"/>
            </a:ext>
          </a:extLst>
        </p:cNvPr>
        <p:cNvGrpSpPr/>
        <p:nvPr/>
      </p:nvGrpSpPr>
      <p:grpSpPr>
        <a:xfrm>
          <a:off x="0" y="0"/>
          <a:ext cx="0" cy="0"/>
          <a:chOff x="0" y="0"/>
          <a:chExt cx="0" cy="0"/>
        </a:xfrm>
      </p:grpSpPr>
      <p:sp>
        <p:nvSpPr>
          <p:cNvPr id="80897" name="Rectangle 1">
            <a:extLst>
              <a:ext uri="{FF2B5EF4-FFF2-40B4-BE49-F238E27FC236}">
                <a16:creationId xmlns:a16="http://schemas.microsoft.com/office/drawing/2014/main" id="{EC8C9738-6C18-54CE-3EB2-D329B05EE247}"/>
              </a:ext>
            </a:extLst>
          </p:cNvPr>
          <p:cNvSpPr>
            <a:spLocks noChangeArrowheads="1" noTextEdit="1"/>
          </p:cNvSpPr>
          <p:nvPr>
            <p:ph type="sldImg"/>
          </p:nvPr>
        </p:nvSpPr>
        <p:spPr>
          <a:solidFill>
            <a:srgbClr val="FFFFFF"/>
          </a:solidFill>
          <a:ln/>
        </p:spPr>
      </p:sp>
      <p:sp>
        <p:nvSpPr>
          <p:cNvPr id="80898" name="Rectangle 2">
            <a:extLst>
              <a:ext uri="{FF2B5EF4-FFF2-40B4-BE49-F238E27FC236}">
                <a16:creationId xmlns:a16="http://schemas.microsoft.com/office/drawing/2014/main" id="{0E4CBB4F-7038-4821-28CD-4C80FFF9B55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on a long page you can link from one part of page to another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Typical use = back to top links at bottom of pages and links from content at top of page to lower part</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indicates clicking on prologue link takes you to that part of the page (content page will scroll down)</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indicates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Arrow points to clicking on Top link, page scrolls back up</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Highlighting shows how the link relates to the element with the corresponding id attribute</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The value of the id attribute must be unique to that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Must start with letter or underscore (not a number)</a:t>
            </a:r>
          </a:p>
        </p:txBody>
      </p:sp>
    </p:spTree>
    <p:extLst>
      <p:ext uri="{BB962C8B-B14F-4D97-AF65-F5344CB8AC3E}">
        <p14:creationId xmlns:p14="http://schemas.microsoft.com/office/powerpoint/2010/main" val="2919146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560ABE3C-129E-7220-D480-FDF5640420AD}"/>
              </a:ext>
            </a:extLst>
          </p:cNvPr>
          <p:cNvSpPr>
            <a:spLocks noChangeArrowheads="1" noTextEdit="1"/>
          </p:cNvSpPr>
          <p:nvPr>
            <p:ph type="sldImg"/>
          </p:nvPr>
        </p:nvSpPr>
        <p:spPr>
          <a:solidFill>
            <a:srgbClr val="FFFFFF"/>
          </a:solidFill>
          <a:ln/>
        </p:spPr>
      </p:sp>
      <p:sp>
        <p:nvSpPr>
          <p:cNvPr id="89090" name="Rectangle 2">
            <a:extLst>
              <a:ext uri="{FF2B5EF4-FFF2-40B4-BE49-F238E27FC236}">
                <a16:creationId xmlns:a16="http://schemas.microsoft.com/office/drawing/2014/main" id="{F2AEC9AC-72BA-C6C9-8B8C-F58143538BA8}"/>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12843F71-0490-D2ED-552B-849095FBE296}"/>
              </a:ext>
            </a:extLst>
          </p:cNvPr>
          <p:cNvSpPr>
            <a:spLocks noChangeArrowheads="1" noTextEdit="1"/>
          </p:cNvSpPr>
          <p:nvPr>
            <p:ph type="sldImg"/>
          </p:nvPr>
        </p:nvSpPr>
        <p:spPr>
          <a:solidFill>
            <a:srgbClr val="FFFFFF"/>
          </a:solidFill>
          <a:ln/>
        </p:spPr>
      </p:sp>
      <p:sp>
        <p:nvSpPr>
          <p:cNvPr id="91138" name="Rectangle 2">
            <a:extLst>
              <a:ext uri="{FF2B5EF4-FFF2-40B4-BE49-F238E27FC236}">
                <a16:creationId xmlns:a16="http://schemas.microsoft.com/office/drawing/2014/main" id="{E54DD5FE-3CD4-200F-313B-B18E42E7D62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a:extLst>
              <a:ext uri="{FF2B5EF4-FFF2-40B4-BE49-F238E27FC236}">
                <a16:creationId xmlns:a16="http://schemas.microsoft.com/office/drawing/2014/main" id="{D84407C0-15D1-3F34-CE94-42D6B03D979E}"/>
              </a:ext>
            </a:extLst>
          </p:cNvPr>
          <p:cNvSpPr>
            <a:spLocks noChangeArrowheads="1" noTextEdit="1"/>
          </p:cNvSpPr>
          <p:nvPr>
            <p:ph type="sldImg"/>
          </p:nvPr>
        </p:nvSpPr>
        <p:spPr>
          <a:solidFill>
            <a:srgbClr val="FFFFFF"/>
          </a:solidFill>
          <a:ln/>
        </p:spPr>
      </p:sp>
      <p:sp>
        <p:nvSpPr>
          <p:cNvPr id="93186" name="Rectangle 2">
            <a:extLst>
              <a:ext uri="{FF2B5EF4-FFF2-40B4-BE49-F238E27FC236}">
                <a16:creationId xmlns:a16="http://schemas.microsoft.com/office/drawing/2014/main" id="{9C294D69-C712-0BF3-2DE0-5B7FCF244B9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target="_blank"</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tell users when link opens in a new window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a:extLst>
              <a:ext uri="{FF2B5EF4-FFF2-40B4-BE49-F238E27FC236}">
                <a16:creationId xmlns:a16="http://schemas.microsoft.com/office/drawing/2014/main" id="{48F93919-EA80-49F1-885D-7B4819C7D9A0}"/>
              </a:ext>
            </a:extLst>
          </p:cNvPr>
          <p:cNvSpPr>
            <a:spLocks noChangeArrowheads="1" noTextEdit="1"/>
          </p:cNvSpPr>
          <p:nvPr>
            <p:ph type="sldImg"/>
          </p:nvPr>
        </p:nvSpPr>
        <p:spPr>
          <a:solidFill>
            <a:srgbClr val="FFFFFF"/>
          </a:solidFill>
          <a:ln/>
        </p:spPr>
      </p:sp>
      <p:sp>
        <p:nvSpPr>
          <p:cNvPr id="95234" name="Rectangle 2">
            <a:extLst>
              <a:ext uri="{FF2B5EF4-FFF2-40B4-BE49-F238E27FC236}">
                <a16:creationId xmlns:a16="http://schemas.microsoft.com/office/drawing/2014/main" id="{C36B31A2-3343-DA1E-7775-4F555AECB21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a:extLst>
              <a:ext uri="{FF2B5EF4-FFF2-40B4-BE49-F238E27FC236}">
                <a16:creationId xmlns:a16="http://schemas.microsoft.com/office/drawing/2014/main" id="{AB42E598-7F39-20AA-E3B8-8C6B08829E85}"/>
              </a:ext>
            </a:extLst>
          </p:cNvPr>
          <p:cNvSpPr>
            <a:spLocks noChangeArrowheads="1" noTextEdit="1"/>
          </p:cNvSpPr>
          <p:nvPr>
            <p:ph type="sldImg"/>
          </p:nvPr>
        </p:nvSpPr>
        <p:spPr>
          <a:solidFill>
            <a:srgbClr val="FFFFFF"/>
          </a:solidFill>
          <a:ln/>
        </p:spPr>
      </p:sp>
      <p:sp>
        <p:nvSpPr>
          <p:cNvPr id="97282" name="Rectangle 2">
            <a:extLst>
              <a:ext uri="{FF2B5EF4-FFF2-40B4-BE49-F238E27FC236}">
                <a16:creationId xmlns:a16="http://schemas.microsoft.com/office/drawing/2014/main" id="{AAB1304A-362F-C9C0-9089-0DAA1EE7B9C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3DEDA6DE-58DE-7454-F5BE-7C9547CF04AB}"/>
              </a:ext>
            </a:extLst>
          </p:cNvPr>
          <p:cNvSpPr>
            <a:spLocks noChangeArrowheads="1" noTextEdit="1"/>
          </p:cNvSpPr>
          <p:nvPr>
            <p:ph type="sldImg"/>
          </p:nvPr>
        </p:nvSpPr>
        <p:spPr>
          <a:solidFill>
            <a:srgbClr val="FFFFFF"/>
          </a:solidFill>
          <a:ln/>
        </p:spPr>
      </p:sp>
      <p:sp>
        <p:nvSpPr>
          <p:cNvPr id="99330" name="Rectangle 2">
            <a:extLst>
              <a:ext uri="{FF2B5EF4-FFF2-40B4-BE49-F238E27FC236}">
                <a16:creationId xmlns:a16="http://schemas.microsoft.com/office/drawing/2014/main" id="{294CF2DB-F0E7-2876-A6F5-69F20605AEF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5AC37AAF-1819-8FCE-EF4F-7910454962CA}"/>
              </a:ext>
            </a:extLst>
          </p:cNvPr>
          <p:cNvSpPr>
            <a:spLocks noChangeArrowheads="1" noTextEdit="1"/>
          </p:cNvSpPr>
          <p:nvPr>
            <p:ph type="sldImg"/>
          </p:nvPr>
        </p:nvSpPr>
        <p:spPr>
          <a:solidFill>
            <a:srgbClr val="FFFFFF"/>
          </a:solidFill>
          <a:ln/>
        </p:spPr>
      </p:sp>
      <p:sp>
        <p:nvSpPr>
          <p:cNvPr id="103426" name="Rectangle 2">
            <a:extLst>
              <a:ext uri="{FF2B5EF4-FFF2-40B4-BE49-F238E27FC236}">
                <a16:creationId xmlns:a16="http://schemas.microsoft.com/office/drawing/2014/main" id="{2C8E2501-B233-7B04-904A-4B3666631B5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highlights target="_blank"</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tell users when link opens in a new window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7CED1165-EA2F-C119-1AF8-1AF7D458D0C4}"/>
              </a:ext>
            </a:extLst>
          </p:cNvPr>
          <p:cNvSpPr>
            <a:spLocks noChangeArrowheads="1" noTextEdit="1"/>
          </p:cNvSpPr>
          <p:nvPr>
            <p:ph type="sldImg"/>
          </p:nvPr>
        </p:nvSpPr>
        <p:spPr>
          <a:solidFill>
            <a:srgbClr val="FFFFFF"/>
          </a:solidFill>
          <a:ln/>
        </p:spPr>
      </p:sp>
      <p:sp>
        <p:nvSpPr>
          <p:cNvPr id="26626" name="Rectangle 2">
            <a:extLst>
              <a:ext uri="{FF2B5EF4-FFF2-40B4-BE49-F238E27FC236}">
                <a16:creationId xmlns:a16="http://schemas.microsoft.com/office/drawing/2014/main" id="{81D53B40-2F55-4D48-F1DF-392F927BC97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1937A24-9D3A-29C9-4BBB-3E073E2A81FC}"/>
              </a:ext>
            </a:extLst>
          </p:cNvPr>
          <p:cNvSpPr>
            <a:spLocks noChangeArrowheads="1" noTextEdit="1"/>
          </p:cNvSpPr>
          <p:nvPr>
            <p:ph type="sldImg"/>
          </p:nvPr>
        </p:nvSpPr>
        <p:spPr>
          <a:solidFill>
            <a:srgbClr val="FFFFFF"/>
          </a:solidFill>
          <a:ln/>
        </p:spPr>
      </p:sp>
      <p:sp>
        <p:nvSpPr>
          <p:cNvPr id="30722" name="Rectangle 2">
            <a:extLst>
              <a:ext uri="{FF2B5EF4-FFF2-40B4-BE49-F238E27FC236}">
                <a16:creationId xmlns:a16="http://schemas.microsoft.com/office/drawing/2014/main" id="{6BC2B6D6-B29C-5794-E256-5CC79D71667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the same directory structure as previous slide, but this time shows the relative URL</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Same folder - from music home page to music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 from main home page to music listings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 from music listings to main home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Grandchild - from main home page to DVD reviews page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from DVD reviews to main home page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C7A47C5-3775-7C63-1B65-B7A4EC3E693C}"/>
              </a:ext>
            </a:extLst>
          </p:cNvPr>
          <p:cNvSpPr>
            <a:spLocks noChangeArrowheads="1" noTextEdit="1"/>
          </p:cNvSpPr>
          <p:nvPr>
            <p:ph type="sldImg"/>
          </p:nvPr>
        </p:nvSpPr>
        <p:spPr>
          <a:solidFill>
            <a:srgbClr val="FFFFFF"/>
          </a:solidFill>
          <a:ln/>
        </p:spPr>
      </p:sp>
      <p:sp>
        <p:nvSpPr>
          <p:cNvPr id="32770" name="Rectangle 2">
            <a:extLst>
              <a:ext uri="{FF2B5EF4-FFF2-40B4-BE49-F238E27FC236}">
                <a16:creationId xmlns:a16="http://schemas.microsoft.com/office/drawing/2014/main" id="{3076FEE8-B462-71E0-1CC2-4EC28F1A42D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Explain: when linking to pages in own site can use shorthand - Relative URLs</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These links are to pages that are all in the same folder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D025121B-310F-B545-312B-563A91812730}"/>
              </a:ext>
            </a:extLst>
          </p:cNvPr>
          <p:cNvSpPr>
            <a:spLocks noChangeArrowheads="1" noTextEdit="1"/>
          </p:cNvSpPr>
          <p:nvPr>
            <p:ph type="sldImg"/>
          </p:nvPr>
        </p:nvSpPr>
        <p:spPr>
          <a:solidFill>
            <a:srgbClr val="FFFFFF"/>
          </a:solidFill>
          <a:ln/>
        </p:spPr>
      </p:sp>
      <p:sp>
        <p:nvSpPr>
          <p:cNvPr id="35842" name="Rectangle 2">
            <a:extLst>
              <a:ext uri="{FF2B5EF4-FFF2-40B4-BE49-F238E27FC236}">
                <a16:creationId xmlns:a16="http://schemas.microsoft.com/office/drawing/2014/main" id="{BA9F1517-B9F4-4C90-96E0-760A7CF9C851}"/>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6C8F0CBB-D7ED-5517-D3CA-7658F67B573A}"/>
              </a:ext>
            </a:extLst>
          </p:cNvPr>
          <p:cNvSpPr>
            <a:spLocks noChangeArrowheads="1" noTextEdit="1"/>
          </p:cNvSpPr>
          <p:nvPr>
            <p:ph type="sldImg"/>
          </p:nvPr>
        </p:nvSpPr>
        <p:spPr>
          <a:solidFill>
            <a:srgbClr val="FFFFFF"/>
          </a:solidFill>
          <a:ln/>
        </p:spPr>
      </p:sp>
      <p:sp>
        <p:nvSpPr>
          <p:cNvPr id="37890" name="Rectangle 2">
            <a:extLst>
              <a:ext uri="{FF2B5EF4-FFF2-40B4-BE49-F238E27FC236}">
                <a16:creationId xmlns:a16="http://schemas.microsoft.com/office/drawing/2014/main" id="{284D36A9-B2C5-F410-75A7-184B83780AA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F473E40-7187-4019-B134-69451C3DE1C2}"/>
              </a:ext>
            </a:extLst>
          </p:cNvPr>
          <p:cNvSpPr>
            <a:spLocks noChangeArrowheads="1" noTextEdit="1"/>
          </p:cNvSpPr>
          <p:nvPr>
            <p:ph type="sldImg"/>
          </p:nvPr>
        </p:nvSpPr>
        <p:spPr>
          <a:solidFill>
            <a:srgbClr val="FFFFFF"/>
          </a:solidFill>
          <a:ln/>
        </p:spPr>
      </p:sp>
      <p:sp>
        <p:nvSpPr>
          <p:cNvPr id="39938" name="Rectangle 2">
            <a:extLst>
              <a:ext uri="{FF2B5EF4-FFF2-40B4-BE49-F238E27FC236}">
                <a16:creationId xmlns:a16="http://schemas.microsoft.com/office/drawing/2014/main" id="{D8EB5433-35BF-8F1C-C377-5463CC5B34E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Shows files used for a fictional site (compare to Finder / Windows explorer)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Home page, then sections about Movies, Music, and Theater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Movies has two sections: Cinema and DVD</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Folders often referred to as directories on server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Root folder - folder that everything else sits inside</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Parent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Granchild folder</a:t>
            </a: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Click: Grandparent folder</a:t>
            </a:r>
          </a:p>
          <a:p>
            <a:pPr eaLnBrk="1" hangingPunct="1"/>
            <a:endParaRPr lang="en-US" altLang="en-US" sz="2200">
              <a:latin typeface="Lucida Grande" panose="020B0600040502020204" pitchFamily="34" charset="0"/>
              <a:ea typeface="ＭＳ Ｐゴシック" panose="020B0600070205080204" pitchFamily="34" charset="-128"/>
              <a:sym typeface="Lucida Grande" panose="020B0600040502020204" pitchFamily="34" charset="0"/>
            </a:endParaRPr>
          </a:p>
          <a:p>
            <a:pPr eaLnBrk="1" hangingPunct="1"/>
            <a:r>
              <a:rPr lang="en-US" altLang="en-US" sz="2200">
                <a:latin typeface="Lucida Grande" panose="020B0600040502020204" pitchFamily="34" charset="0"/>
                <a:ea typeface="ＭＳ Ｐゴシック" panose="020B0600070205080204" pitchFamily="34" charset="-128"/>
                <a:sym typeface="Lucida Grande" panose="020B0600040502020204" pitchFamily="34" charset="0"/>
              </a:rPr>
              <a:t>Note use of terms similar to those of a family tree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3073531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948135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85220254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2758192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78368201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0289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394974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3379964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91655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01106165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261567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799404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8458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84582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6127593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169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16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275181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62442215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346184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20566025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1849617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852065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24924723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601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371127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922440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062204479"/>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345948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945167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376374352"/>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882143"/>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56964005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3665155"/>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709274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1560523713"/>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3173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205264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5152244"/>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1823019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294497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54009124"/>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08366072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9753542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30604875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9801936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490430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3454731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6141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072345088"/>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1089436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9743296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117170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22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22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925639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89482944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913693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3598508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768600"/>
            <a:ext cx="61468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207297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8825376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1168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8272089"/>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4695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50725505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4150740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2927644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111500" cy="922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9182100" cy="922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37001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4584474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471392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8106496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000" y="2768600"/>
            <a:ext cx="25273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933700" y="2768600"/>
            <a:ext cx="2527300" cy="665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7747759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614427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3731968"/>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3022482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2766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7402166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2193882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0106332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59250" y="254000"/>
            <a:ext cx="1301750" cy="9169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54000"/>
            <a:ext cx="3752850" cy="9169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45601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52783419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02606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20726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081244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4001250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106239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68213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320368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01875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4269624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464418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031883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32485771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512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1657838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946999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885947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31533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885910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18860082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66163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8996558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8358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1765856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14391306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752792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51031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2692186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0835309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910641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903817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6145852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218561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099635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921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020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36632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10718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593331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939274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12813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4683224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554121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456439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2650" y="228600"/>
            <a:ext cx="1466850" cy="92456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92100" y="228600"/>
            <a:ext cx="4248150" cy="92456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52411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7061243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7482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59435080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921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02000" y="3073400"/>
            <a:ext cx="28575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107521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0804153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161055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0908383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7655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201137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2380794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7281828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2650" y="228600"/>
            <a:ext cx="1466850" cy="92456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92100" y="228600"/>
            <a:ext cx="4248150" cy="92456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758752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81792113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292516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79357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98903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2540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122919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043411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220602899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31542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47539043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18685210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569592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92100"/>
            <a:ext cx="3111500" cy="91948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92100"/>
            <a:ext cx="9182100" cy="919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23241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96937800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846803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058828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73658159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839970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137881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8080918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065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73119508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2895942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6911050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691246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8937892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101"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5837551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21684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2381928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2540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53200" y="292100"/>
            <a:ext cx="6146800" cy="919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955904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33989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5440041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7848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98076038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urier" pitchFamily="-101"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925119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794811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92100"/>
            <a:ext cx="3111500" cy="91948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4000" y="292100"/>
            <a:ext cx="9182100" cy="919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5974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8674307-548D-02B1-0E88-B63C62DBB387}"/>
              </a:ext>
            </a:extLst>
          </p:cNvPr>
          <p:cNvSpPr>
            <a:spLocks noChangeArrowheads="1"/>
          </p:cNvSpPr>
          <p:nvPr>
            <p:ph type="title"/>
          </p:nvPr>
        </p:nvSpPr>
        <p:spPr bwMode="auto">
          <a:xfrm>
            <a:off x="254000" y="254000"/>
            <a:ext cx="12446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anose="020B0502020104020203" pitchFamily="34" charset="-79"/>
        </a:defRPr>
      </a:lvl5pPr>
      <a:lvl6pPr marL="457200" algn="ctr" rtl="0" fontAlgn="base">
        <a:spcBef>
          <a:spcPct val="0"/>
        </a:spcBef>
        <a:spcAft>
          <a:spcPct val="0"/>
        </a:spcAft>
        <a:defRPr sz="3600">
          <a:solidFill>
            <a:schemeClr val="tx1"/>
          </a:solidFill>
          <a:latin typeface="+mn-lt"/>
          <a:ea typeface="+mn-ea"/>
          <a:cs typeface="+mn-cs"/>
          <a:sym typeface="Gill Sans" pitchFamily="-101" charset="0"/>
        </a:defRPr>
      </a:lvl6pPr>
      <a:lvl7pPr marL="914400" algn="ctr" rtl="0" fontAlgn="base">
        <a:spcBef>
          <a:spcPct val="0"/>
        </a:spcBef>
        <a:spcAft>
          <a:spcPct val="0"/>
        </a:spcAft>
        <a:defRPr sz="3600">
          <a:solidFill>
            <a:schemeClr val="tx1"/>
          </a:solidFill>
          <a:latin typeface="+mn-lt"/>
          <a:ea typeface="+mn-ea"/>
          <a:cs typeface="+mn-cs"/>
          <a:sym typeface="Gill Sans" pitchFamily="-101" charset="0"/>
        </a:defRPr>
      </a:lvl7pPr>
      <a:lvl8pPr marL="1371600" algn="ctr" rtl="0" fontAlgn="base">
        <a:spcBef>
          <a:spcPct val="0"/>
        </a:spcBef>
        <a:spcAft>
          <a:spcPct val="0"/>
        </a:spcAft>
        <a:defRPr sz="3600">
          <a:solidFill>
            <a:schemeClr val="tx1"/>
          </a:solidFill>
          <a:latin typeface="+mn-lt"/>
          <a:ea typeface="+mn-ea"/>
          <a:cs typeface="+mn-cs"/>
          <a:sym typeface="Gill Sans" pitchFamily="-101" charset="0"/>
        </a:defRPr>
      </a:lvl8pPr>
      <a:lvl9pPr marL="1828800" algn="ctr" rtl="0" fontAlgn="base">
        <a:spcBef>
          <a:spcPct val="0"/>
        </a:spcBef>
        <a:spcAft>
          <a:spcPct val="0"/>
        </a:spcAft>
        <a:defRPr sz="36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F9CE767C-E217-CD42-3790-4119E603CB60}"/>
              </a:ext>
            </a:extLst>
          </p:cNvPr>
          <p:cNvSpPr>
            <a:spLocks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0243" name="Rectangle 2">
            <a:extLst>
              <a:ext uri="{FF2B5EF4-FFF2-40B4-BE49-F238E27FC236}">
                <a16:creationId xmlns:a16="http://schemas.microsoft.com/office/drawing/2014/main" id="{6F1806BC-3577-1F0A-CB3B-DEB248039962}"/>
              </a:ext>
            </a:extLst>
          </p:cNvPr>
          <p:cNvSpPr>
            <a:spLocks noChangeArrowheads="1"/>
          </p:cNvSpPr>
          <p:nvPr>
            <p:ph type="body" idx="1"/>
          </p:nvPr>
        </p:nvSpPr>
        <p:spPr bwMode="auto">
          <a:xfrm>
            <a:off x="254000" y="2768600"/>
            <a:ext cx="124460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838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1pPr>
      <a:lvl2pPr marL="12827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2pPr>
      <a:lvl3pPr marL="1727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3pPr>
      <a:lvl4pPr marL="21717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4pPr>
      <a:lvl5pPr marL="2616200" indent="-571500" algn="l" rtl="0" eaLnBrk="0" fontAlgn="base" hangingPunct="0">
        <a:spcBef>
          <a:spcPts val="24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5pPr>
      <a:lvl6pPr marL="3073400" indent="-571500" algn="l" rtl="0" fontAlgn="base">
        <a:spcBef>
          <a:spcPts val="24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6pPr>
      <a:lvl7pPr marL="3530600" indent="-571500" algn="l" rtl="0" fontAlgn="base">
        <a:spcBef>
          <a:spcPts val="24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7pPr>
      <a:lvl8pPr marL="3987800" indent="-571500" algn="l" rtl="0" fontAlgn="base">
        <a:spcBef>
          <a:spcPts val="24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8pPr>
      <a:lvl9pPr marL="4445000" indent="-571500" algn="l" rtl="0" fontAlgn="base">
        <a:spcBef>
          <a:spcPts val="24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16CFAF88-C098-6441-B3FD-CFCFD1D43A03}"/>
              </a:ext>
            </a:extLst>
          </p:cNvPr>
          <p:cNvSpPr>
            <a:spLocks/>
          </p:cNvSpPr>
          <p:nvPr/>
        </p:nvSpPr>
        <p:spPr bwMode="auto">
          <a:xfrm>
            <a:off x="0" y="0"/>
            <a:ext cx="13004800" cy="9753600"/>
          </a:xfrm>
          <a:prstGeom prst="rect">
            <a:avLst/>
          </a:prstGeom>
          <a:noFill/>
          <a:ln w="635000">
            <a:solidFill>
              <a:srgbClr val="D9D5D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grpSp>
        <p:nvGrpSpPr>
          <p:cNvPr id="11267" name="Group 4">
            <a:extLst>
              <a:ext uri="{FF2B5EF4-FFF2-40B4-BE49-F238E27FC236}">
                <a16:creationId xmlns:a16="http://schemas.microsoft.com/office/drawing/2014/main" id="{C533BAEA-61B0-8970-D423-936FEE6524E0}"/>
              </a:ext>
            </a:extLst>
          </p:cNvPr>
          <p:cNvGrpSpPr>
            <a:grpSpLocks/>
          </p:cNvGrpSpPr>
          <p:nvPr/>
        </p:nvGrpSpPr>
        <p:grpSpPr bwMode="auto">
          <a:xfrm>
            <a:off x="11353800" y="2438400"/>
            <a:ext cx="1651000" cy="635000"/>
            <a:chOff x="0" y="0"/>
            <a:chExt cx="1040" cy="400"/>
          </a:xfrm>
        </p:grpSpPr>
        <p:sp>
          <p:nvSpPr>
            <p:cNvPr id="11268" name="Rectangle 2">
              <a:extLst>
                <a:ext uri="{FF2B5EF4-FFF2-40B4-BE49-F238E27FC236}">
                  <a16:creationId xmlns:a16="http://schemas.microsoft.com/office/drawing/2014/main" id="{7E80C6F5-54AF-444D-A89E-4DA9A0AA0819}"/>
                </a:ext>
              </a:extLst>
            </p:cNvPr>
            <p:cNvSpPr>
              <a:spLocks/>
            </p:cNvSpPr>
            <p:nvPr/>
          </p:nvSpPr>
          <p:spPr bwMode="auto">
            <a:xfrm>
              <a:off x="0" y="0"/>
              <a:ext cx="1040" cy="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11269" name="Rectangle 3">
              <a:extLst>
                <a:ext uri="{FF2B5EF4-FFF2-40B4-BE49-F238E27FC236}">
                  <a16:creationId xmlns:a16="http://schemas.microsoft.com/office/drawing/2014/main" id="{551532BF-8A9F-DB49-94C7-76D6C48CA579}"/>
                </a:ext>
              </a:extLst>
            </p:cNvPr>
            <p:cNvSpPr>
              <a:spLocks/>
            </p:cNvSpPr>
            <p:nvPr/>
          </p:nvSpPr>
          <p:spPr bwMode="auto">
            <a:xfrm>
              <a:off x="214" y="48"/>
              <a:ext cx="6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r>
                <a:rPr lang="en-US" altLang="en-US" sz="2400" b="1">
                  <a:solidFill>
                    <a:srgbClr val="FFFFFF"/>
                  </a:solidFill>
                  <a:latin typeface="Helvetica" pitchFamily="2" charset="0"/>
                  <a:sym typeface="Helvetica" pitchFamily="2" charset="0"/>
                </a:rPr>
                <a:t>CSS</a:t>
              </a:r>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6pPr>
      <a:lvl7pPr marL="35814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7pPr>
      <a:lvl8pPr marL="40386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8pPr>
      <a:lvl9pPr marL="44958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EC131CC-C1A3-1847-A382-2B6CB36F2ABD}"/>
              </a:ext>
            </a:extLst>
          </p:cNvPr>
          <p:cNvSpPr>
            <a:spLocks/>
          </p:cNvSpPr>
          <p:nvPr/>
        </p:nvSpPr>
        <p:spPr bwMode="auto">
          <a:xfrm>
            <a:off x="0" y="0"/>
            <a:ext cx="13004800" cy="9753600"/>
          </a:xfrm>
          <a:prstGeom prst="rect">
            <a:avLst/>
          </a:prstGeom>
          <a:noFill/>
          <a:ln w="635000">
            <a:solidFill>
              <a:srgbClr val="D9D5D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6pPr>
      <a:lvl7pPr marL="35814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7pPr>
      <a:lvl8pPr marL="40386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8pPr>
      <a:lvl9pPr marL="44958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F011A2C-C0BA-8B5C-0B4B-F3715A6B6593}"/>
              </a:ext>
            </a:extLst>
          </p:cNvPr>
          <p:cNvSpPr>
            <a:spLocks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3315" name="Rectangle 2">
            <a:extLst>
              <a:ext uri="{FF2B5EF4-FFF2-40B4-BE49-F238E27FC236}">
                <a16:creationId xmlns:a16="http://schemas.microsoft.com/office/drawing/2014/main" id="{57670EF8-B3B1-AE2F-FC93-13AA03CBCDCA}"/>
              </a:ext>
            </a:extLst>
          </p:cNvPr>
          <p:cNvSpPr>
            <a:spLocks noChangeArrowheads="1"/>
          </p:cNvSpPr>
          <p:nvPr>
            <p:ph type="body" idx="1"/>
          </p:nvPr>
        </p:nvSpPr>
        <p:spPr bwMode="auto">
          <a:xfrm>
            <a:off x="254000" y="2768600"/>
            <a:ext cx="12446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760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1pPr>
      <a:lvl2pPr marL="12049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2pPr>
      <a:lvl3pPr marL="1649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3pPr>
      <a:lvl4pPr marL="20939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4pPr>
      <a:lvl5pPr marL="2538413" indent="-493713" algn="l" rtl="0" eaLnBrk="0" fontAlgn="base" hangingPunct="0">
        <a:spcBef>
          <a:spcPts val="3800"/>
        </a:spcBef>
        <a:spcAft>
          <a:spcPct val="0"/>
        </a:spcAft>
        <a:buSzPct val="171000"/>
        <a:buFont typeface="Helvetica" pitchFamily="2" charset="0"/>
        <a:buChar char="•"/>
        <a:defRPr sz="3200">
          <a:solidFill>
            <a:srgbClr val="464749"/>
          </a:solidFill>
          <a:latin typeface="+mn-lt"/>
          <a:ea typeface="+mn-ea"/>
          <a:cs typeface="+mn-cs"/>
          <a:sym typeface="Helvetica" pitchFamily="2" charset="0"/>
        </a:defRPr>
      </a:lvl5pPr>
      <a:lvl6pPr marL="2995613" indent="-493713" algn="l" rtl="0" fontAlgn="base">
        <a:spcBef>
          <a:spcPts val="3800"/>
        </a:spcBef>
        <a:spcAft>
          <a:spcPct val="0"/>
        </a:spcAft>
        <a:buSzPct val="171000"/>
        <a:buFont typeface="Helvetica" pitchFamily="-101" charset="0"/>
        <a:buChar char="•"/>
        <a:defRPr sz="3200">
          <a:solidFill>
            <a:srgbClr val="464749"/>
          </a:solidFill>
          <a:latin typeface="+mn-lt"/>
          <a:ea typeface="+mn-ea"/>
          <a:cs typeface="+mn-cs"/>
          <a:sym typeface="Helvetica" pitchFamily="-101" charset="0"/>
        </a:defRPr>
      </a:lvl6pPr>
      <a:lvl7pPr marL="3452813" indent="-493713" algn="l" rtl="0" fontAlgn="base">
        <a:spcBef>
          <a:spcPts val="3800"/>
        </a:spcBef>
        <a:spcAft>
          <a:spcPct val="0"/>
        </a:spcAft>
        <a:buSzPct val="171000"/>
        <a:buFont typeface="Helvetica" pitchFamily="-101" charset="0"/>
        <a:buChar char="•"/>
        <a:defRPr sz="3200">
          <a:solidFill>
            <a:srgbClr val="464749"/>
          </a:solidFill>
          <a:latin typeface="+mn-lt"/>
          <a:ea typeface="+mn-ea"/>
          <a:cs typeface="+mn-cs"/>
          <a:sym typeface="Helvetica" pitchFamily="-101" charset="0"/>
        </a:defRPr>
      </a:lvl7pPr>
      <a:lvl8pPr marL="3910013" indent="-493713" algn="l" rtl="0" fontAlgn="base">
        <a:spcBef>
          <a:spcPts val="3800"/>
        </a:spcBef>
        <a:spcAft>
          <a:spcPct val="0"/>
        </a:spcAft>
        <a:buSzPct val="171000"/>
        <a:buFont typeface="Helvetica" pitchFamily="-101" charset="0"/>
        <a:buChar char="•"/>
        <a:defRPr sz="3200">
          <a:solidFill>
            <a:srgbClr val="464749"/>
          </a:solidFill>
          <a:latin typeface="+mn-lt"/>
          <a:ea typeface="+mn-ea"/>
          <a:cs typeface="+mn-cs"/>
          <a:sym typeface="Helvetica" pitchFamily="-101" charset="0"/>
        </a:defRPr>
      </a:lvl8pPr>
      <a:lvl9pPr marL="4367213" indent="-493713" algn="l" rtl="0" fontAlgn="base">
        <a:spcBef>
          <a:spcPts val="3800"/>
        </a:spcBef>
        <a:spcAft>
          <a:spcPct val="0"/>
        </a:spcAft>
        <a:buSzPct val="171000"/>
        <a:buFont typeface="Helvetica" pitchFamily="-101" charset="0"/>
        <a:buChar char="•"/>
        <a:defRPr sz="3200">
          <a:solidFill>
            <a:srgbClr val="464749"/>
          </a:solidFill>
          <a:latin typeface="+mn-lt"/>
          <a:ea typeface="+mn-ea"/>
          <a:cs typeface="+mn-cs"/>
          <a:sym typeface="Helvetica"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B3311DF-08DE-1FCA-A284-CD6147202BED}"/>
              </a:ext>
            </a:extLst>
          </p:cNvPr>
          <p:cNvSpPr>
            <a:spLocks noChangeArrowheads="1"/>
          </p:cNvSpPr>
          <p:nvPr>
            <p:ph type="title"/>
          </p:nvPr>
        </p:nvSpPr>
        <p:spPr bwMode="auto">
          <a:xfrm>
            <a:off x="254000" y="254000"/>
            <a:ext cx="1244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4339" name="Rectangle 2">
            <a:extLst>
              <a:ext uri="{FF2B5EF4-FFF2-40B4-BE49-F238E27FC236}">
                <a16:creationId xmlns:a16="http://schemas.microsoft.com/office/drawing/2014/main" id="{2E2F387D-606F-E2F6-0EE2-A5129E4D1CE2}"/>
              </a:ext>
            </a:extLst>
          </p:cNvPr>
          <p:cNvSpPr>
            <a:spLocks noChangeArrowheads="1"/>
          </p:cNvSpPr>
          <p:nvPr>
            <p:ph type="body" idx="1"/>
          </p:nvPr>
        </p:nvSpPr>
        <p:spPr bwMode="auto">
          <a:xfrm>
            <a:off x="254000" y="2768600"/>
            <a:ext cx="12446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l" rtl="0" eaLnBrk="0" fontAlgn="base" hangingPunct="0">
        <a:lnSpc>
          <a:spcPct val="80000"/>
        </a:lnSpc>
        <a:spcBef>
          <a:spcPct val="0"/>
        </a:spcBef>
        <a:spcAft>
          <a:spcPct val="0"/>
        </a:spcAft>
        <a:defRPr sz="5800">
          <a:solidFill>
            <a:srgbClr val="464749"/>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342900" indent="-3429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1pPr>
      <a:lvl2pPr marL="742950" indent="-28575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2pPr>
      <a:lvl3pPr marL="11430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3pPr>
      <a:lvl4pPr marL="16002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4pPr>
      <a:lvl5pPr marL="2057400" indent="-228600" algn="l" rtl="0" eaLnBrk="0" fontAlgn="base" hangingPunct="0">
        <a:lnSpc>
          <a:spcPct val="1000"/>
        </a:lnSpc>
        <a:spcBef>
          <a:spcPts val="3800"/>
        </a:spcBef>
        <a:spcAft>
          <a:spcPct val="0"/>
        </a:spcAft>
        <a:defRPr sz="3200">
          <a:solidFill>
            <a:srgbClr val="464749"/>
          </a:solidFill>
          <a:latin typeface="+mn-lt"/>
          <a:ea typeface="+mn-ea"/>
          <a:cs typeface="+mn-cs"/>
          <a:sym typeface="Courier" panose="02070309020205020404" pitchFamily="49" charset="0"/>
        </a:defRPr>
      </a:lvl5pPr>
      <a:lvl6pPr marL="457200" algn="l" rtl="0" fontAlgn="base">
        <a:lnSpc>
          <a:spcPct val="1000"/>
        </a:lnSpc>
        <a:spcBef>
          <a:spcPts val="3800"/>
        </a:spcBef>
        <a:spcAft>
          <a:spcPct val="0"/>
        </a:spcAft>
        <a:defRPr sz="3200">
          <a:solidFill>
            <a:srgbClr val="464749"/>
          </a:solidFill>
          <a:latin typeface="+mn-lt"/>
          <a:ea typeface="+mn-ea"/>
          <a:cs typeface="+mn-cs"/>
          <a:sym typeface="Courier" pitchFamily="-101" charset="0"/>
        </a:defRPr>
      </a:lvl6pPr>
      <a:lvl7pPr marL="914400" algn="l" rtl="0" fontAlgn="base">
        <a:lnSpc>
          <a:spcPct val="1000"/>
        </a:lnSpc>
        <a:spcBef>
          <a:spcPts val="3800"/>
        </a:spcBef>
        <a:spcAft>
          <a:spcPct val="0"/>
        </a:spcAft>
        <a:defRPr sz="3200">
          <a:solidFill>
            <a:srgbClr val="464749"/>
          </a:solidFill>
          <a:latin typeface="+mn-lt"/>
          <a:ea typeface="+mn-ea"/>
          <a:cs typeface="+mn-cs"/>
          <a:sym typeface="Courier" pitchFamily="-101" charset="0"/>
        </a:defRPr>
      </a:lvl7pPr>
      <a:lvl8pPr marL="1371600" algn="l" rtl="0" fontAlgn="base">
        <a:lnSpc>
          <a:spcPct val="1000"/>
        </a:lnSpc>
        <a:spcBef>
          <a:spcPts val="3800"/>
        </a:spcBef>
        <a:spcAft>
          <a:spcPct val="0"/>
        </a:spcAft>
        <a:defRPr sz="3200">
          <a:solidFill>
            <a:srgbClr val="464749"/>
          </a:solidFill>
          <a:latin typeface="+mn-lt"/>
          <a:ea typeface="+mn-ea"/>
          <a:cs typeface="+mn-cs"/>
          <a:sym typeface="Courier" pitchFamily="-101" charset="0"/>
        </a:defRPr>
      </a:lvl8pPr>
      <a:lvl9pPr marL="1828800" algn="l" rtl="0" fontAlgn="base">
        <a:lnSpc>
          <a:spcPct val="1000"/>
        </a:lnSpc>
        <a:spcBef>
          <a:spcPts val="3800"/>
        </a:spcBef>
        <a:spcAft>
          <a:spcPct val="0"/>
        </a:spcAft>
        <a:defRPr sz="3200">
          <a:solidFill>
            <a:srgbClr val="464749"/>
          </a:solidFill>
          <a:latin typeface="+mn-lt"/>
          <a:ea typeface="+mn-ea"/>
          <a:cs typeface="+mn-cs"/>
          <a:sym typeface="Courier"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0C48BE0F-C006-E5D7-1077-B55C85A359D7}"/>
              </a:ext>
            </a:extLst>
          </p:cNvPr>
          <p:cNvSpPr>
            <a:spLocks noChangeArrowheads="1"/>
          </p:cNvSpPr>
          <p:nvPr>
            <p:ph type="title"/>
          </p:nvPr>
        </p:nvSpPr>
        <p:spPr bwMode="auto">
          <a:xfrm>
            <a:off x="254000" y="254000"/>
            <a:ext cx="520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
        <p:nvSpPr>
          <p:cNvPr id="15363" name="Rectangle 2">
            <a:extLst>
              <a:ext uri="{FF2B5EF4-FFF2-40B4-BE49-F238E27FC236}">
                <a16:creationId xmlns:a16="http://schemas.microsoft.com/office/drawing/2014/main" id="{2F62D4D6-F751-95C2-AD01-C0F5723370D3}"/>
              </a:ext>
            </a:extLst>
          </p:cNvPr>
          <p:cNvSpPr>
            <a:spLocks noChangeArrowheads="1"/>
          </p:cNvSpPr>
          <p:nvPr>
            <p:ph type="body" idx="1"/>
          </p:nvPr>
        </p:nvSpPr>
        <p:spPr bwMode="auto">
          <a:xfrm>
            <a:off x="254000" y="2768600"/>
            <a:ext cx="52070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760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1pPr>
      <a:lvl2pPr marL="12049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2pPr>
      <a:lvl3pPr marL="1649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3pPr>
      <a:lvl4pPr marL="20939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4pPr>
      <a:lvl5pPr marL="2538413" indent="-493713" algn="l" rtl="0" eaLnBrk="0" fontAlgn="base" hangingPunct="0">
        <a:spcBef>
          <a:spcPts val="3800"/>
        </a:spcBef>
        <a:spcAft>
          <a:spcPct val="0"/>
        </a:spcAft>
        <a:buSzPct val="171000"/>
        <a:buFont typeface="Courier" panose="02070309020205020404" pitchFamily="49" charset="0"/>
        <a:buChar char="•"/>
        <a:defRPr sz="3200">
          <a:solidFill>
            <a:srgbClr val="4E4E4E"/>
          </a:solidFill>
          <a:latin typeface="+mn-lt"/>
          <a:ea typeface="+mn-ea"/>
          <a:cs typeface="+mn-cs"/>
          <a:sym typeface="Courier" panose="02070309020205020404" pitchFamily="49" charset="0"/>
        </a:defRPr>
      </a:lvl5pPr>
      <a:lvl6pPr marL="2995613" indent="-493713" algn="l" rtl="0" fontAlgn="base">
        <a:spcBef>
          <a:spcPts val="3800"/>
        </a:spcBef>
        <a:spcAft>
          <a:spcPct val="0"/>
        </a:spcAft>
        <a:buSzPct val="171000"/>
        <a:buFont typeface="Courier" pitchFamily="-101" charset="0"/>
        <a:buChar char="•"/>
        <a:defRPr sz="3200">
          <a:solidFill>
            <a:srgbClr val="4E4E4E"/>
          </a:solidFill>
          <a:latin typeface="+mn-lt"/>
          <a:ea typeface="+mn-ea"/>
          <a:cs typeface="+mn-cs"/>
          <a:sym typeface="Courier" pitchFamily="-101" charset="0"/>
        </a:defRPr>
      </a:lvl6pPr>
      <a:lvl7pPr marL="3452813" indent="-493713" algn="l" rtl="0" fontAlgn="base">
        <a:spcBef>
          <a:spcPts val="3800"/>
        </a:spcBef>
        <a:spcAft>
          <a:spcPct val="0"/>
        </a:spcAft>
        <a:buSzPct val="171000"/>
        <a:buFont typeface="Courier" pitchFamily="-101" charset="0"/>
        <a:buChar char="•"/>
        <a:defRPr sz="3200">
          <a:solidFill>
            <a:srgbClr val="4E4E4E"/>
          </a:solidFill>
          <a:latin typeface="+mn-lt"/>
          <a:ea typeface="+mn-ea"/>
          <a:cs typeface="+mn-cs"/>
          <a:sym typeface="Courier" pitchFamily="-101" charset="0"/>
        </a:defRPr>
      </a:lvl7pPr>
      <a:lvl8pPr marL="3910013" indent="-493713" algn="l" rtl="0" fontAlgn="base">
        <a:spcBef>
          <a:spcPts val="3800"/>
        </a:spcBef>
        <a:spcAft>
          <a:spcPct val="0"/>
        </a:spcAft>
        <a:buSzPct val="171000"/>
        <a:buFont typeface="Courier" pitchFamily="-101" charset="0"/>
        <a:buChar char="•"/>
        <a:defRPr sz="3200">
          <a:solidFill>
            <a:srgbClr val="4E4E4E"/>
          </a:solidFill>
          <a:latin typeface="+mn-lt"/>
          <a:ea typeface="+mn-ea"/>
          <a:cs typeface="+mn-cs"/>
          <a:sym typeface="Courier" pitchFamily="-101" charset="0"/>
        </a:defRPr>
      </a:lvl8pPr>
      <a:lvl9pPr marL="4367213" indent="-493713" algn="l" rtl="0" fontAlgn="base">
        <a:spcBef>
          <a:spcPts val="3800"/>
        </a:spcBef>
        <a:spcAft>
          <a:spcPct val="0"/>
        </a:spcAft>
        <a:buSzPct val="171000"/>
        <a:buFont typeface="Courier" pitchFamily="-101" charset="0"/>
        <a:buChar char="•"/>
        <a:defRPr sz="3200">
          <a:solidFill>
            <a:srgbClr val="4E4E4E"/>
          </a:solidFill>
          <a:latin typeface="+mn-lt"/>
          <a:ea typeface="+mn-ea"/>
          <a:cs typeface="+mn-cs"/>
          <a:sym typeface="Courier"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7CCAF036-F0CA-8E44-92C7-F9D598681497}"/>
              </a:ext>
            </a:extLst>
          </p:cNvPr>
          <p:cNvSpPr>
            <a:spLocks/>
          </p:cNvSpPr>
          <p:nvPr/>
        </p:nvSpPr>
        <p:spPr bwMode="auto">
          <a:xfrm>
            <a:off x="0" y="0"/>
            <a:ext cx="13004800" cy="9753600"/>
          </a:xfrm>
          <a:prstGeom prst="rect">
            <a:avLst/>
          </a:prstGeom>
          <a:noFill/>
          <a:ln w="635000">
            <a:solidFill>
              <a:srgbClr val="D9D5D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grpSp>
        <p:nvGrpSpPr>
          <p:cNvPr id="2051" name="Group 4">
            <a:extLst>
              <a:ext uri="{FF2B5EF4-FFF2-40B4-BE49-F238E27FC236}">
                <a16:creationId xmlns:a16="http://schemas.microsoft.com/office/drawing/2014/main" id="{43F90715-CB14-5016-C38D-185861726141}"/>
              </a:ext>
            </a:extLst>
          </p:cNvPr>
          <p:cNvGrpSpPr>
            <a:grpSpLocks/>
          </p:cNvGrpSpPr>
          <p:nvPr/>
        </p:nvGrpSpPr>
        <p:grpSpPr bwMode="auto">
          <a:xfrm>
            <a:off x="11353800" y="2438400"/>
            <a:ext cx="1651000" cy="635000"/>
            <a:chOff x="0" y="0"/>
            <a:chExt cx="1040" cy="400"/>
          </a:xfrm>
        </p:grpSpPr>
        <p:sp>
          <p:nvSpPr>
            <p:cNvPr id="2052" name="Rectangle 2">
              <a:extLst>
                <a:ext uri="{FF2B5EF4-FFF2-40B4-BE49-F238E27FC236}">
                  <a16:creationId xmlns:a16="http://schemas.microsoft.com/office/drawing/2014/main" id="{21C63E72-77B1-AF45-A58B-03CED75F3686}"/>
                </a:ext>
              </a:extLst>
            </p:cNvPr>
            <p:cNvSpPr>
              <a:spLocks/>
            </p:cNvSpPr>
            <p:nvPr/>
          </p:nvSpPr>
          <p:spPr bwMode="auto">
            <a:xfrm>
              <a:off x="0" y="0"/>
              <a:ext cx="1040" cy="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2053" name="Rectangle 3">
              <a:extLst>
                <a:ext uri="{FF2B5EF4-FFF2-40B4-BE49-F238E27FC236}">
                  <a16:creationId xmlns:a16="http://schemas.microsoft.com/office/drawing/2014/main" id="{748B06A6-CEC9-5D4E-81E0-26DA0E68D340}"/>
                </a:ext>
              </a:extLst>
            </p:cNvPr>
            <p:cNvSpPr>
              <a:spLocks/>
            </p:cNvSpPr>
            <p:nvPr/>
          </p:nvSpPr>
          <p:spPr bwMode="auto">
            <a:xfrm>
              <a:off x="214" y="48"/>
              <a:ext cx="6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r>
                <a:rPr lang="en-US" altLang="en-US" sz="2400" b="1">
                  <a:solidFill>
                    <a:srgbClr val="FFFFFF"/>
                  </a:solidFill>
                  <a:latin typeface="Helvetica" pitchFamily="2" charset="0"/>
                  <a:sym typeface="Helvetica" pitchFamily="2" charset="0"/>
                </a:rPr>
                <a:t>HTML</a:t>
              </a: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6pPr>
      <a:lvl7pPr marL="35814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7pPr>
      <a:lvl8pPr marL="40386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8pPr>
      <a:lvl9pPr marL="44958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741239DC-DABB-5843-8B67-10C3AC8DAA04}"/>
              </a:ext>
            </a:extLst>
          </p:cNvPr>
          <p:cNvSpPr>
            <a:spLocks/>
          </p:cNvSpPr>
          <p:nvPr/>
        </p:nvSpPr>
        <p:spPr bwMode="auto">
          <a:xfrm>
            <a:off x="0" y="0"/>
            <a:ext cx="13004800" cy="9753600"/>
          </a:xfrm>
          <a:prstGeom prst="rect">
            <a:avLst/>
          </a:prstGeom>
          <a:noFill/>
          <a:ln w="635000">
            <a:solidFill>
              <a:srgbClr val="D9D5D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3075" name="Rectangle 2">
            <a:extLst>
              <a:ext uri="{FF2B5EF4-FFF2-40B4-BE49-F238E27FC236}">
                <a16:creationId xmlns:a16="http://schemas.microsoft.com/office/drawing/2014/main" id="{909F1343-938F-1940-9317-8803A2E440A9}"/>
              </a:ext>
            </a:extLst>
          </p:cNvPr>
          <p:cNvSpPr>
            <a:spLocks/>
          </p:cNvSpPr>
          <p:nvPr/>
        </p:nvSpPr>
        <p:spPr bwMode="auto">
          <a:xfrm>
            <a:off x="11353800" y="635000"/>
            <a:ext cx="1651000" cy="6350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endParaRPr lang="en-US" altLang="en-US"/>
          </a:p>
        </p:txBody>
      </p:sp>
      <p:sp>
        <p:nvSpPr>
          <p:cNvPr id="3076" name="Rectangle 3">
            <a:extLst>
              <a:ext uri="{FF2B5EF4-FFF2-40B4-BE49-F238E27FC236}">
                <a16:creationId xmlns:a16="http://schemas.microsoft.com/office/drawing/2014/main" id="{731242E4-F0FD-884B-B385-2CBFAD306A12}"/>
              </a:ext>
            </a:extLst>
          </p:cNvPr>
          <p:cNvSpPr>
            <a:spLocks/>
          </p:cNvSpPr>
          <p:nvPr/>
        </p:nvSpPr>
        <p:spPr bwMode="auto">
          <a:xfrm>
            <a:off x="11517313" y="711200"/>
            <a:ext cx="13112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eaLnBrk="1" hangingPunct="1">
              <a:defRPr/>
            </a:pPr>
            <a:r>
              <a:rPr lang="en-US" altLang="en-US" sz="2400" b="1">
                <a:solidFill>
                  <a:srgbClr val="FFFFFF"/>
                </a:solidFill>
                <a:latin typeface="Helvetica" pitchFamily="2" charset="0"/>
                <a:sym typeface="Helvetica" pitchFamily="2" charset="0"/>
              </a:rPr>
              <a:t>RESULT</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6pPr>
      <a:lvl7pPr marL="35814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7pPr>
      <a:lvl8pPr marL="40386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8pPr>
      <a:lvl9pPr marL="44958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a:solidFill>
            <a:schemeClr val="tx1"/>
          </a:solidFill>
          <a:latin typeface="+mn-lt"/>
          <a:ea typeface="+mn-ea"/>
          <a:cs typeface="+mn-cs"/>
          <a:sym typeface="Gill Sans" panose="020B0502020104020203" pitchFamily="34" charset="-79"/>
        </a:defRPr>
      </a:lvl5pPr>
      <a:lvl6pPr marL="31242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6pPr>
      <a:lvl7pPr marL="35814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7pPr>
      <a:lvl8pPr marL="40386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8pPr>
      <a:lvl9pPr marL="4495800" indent="-571500" algn="l" rtl="0" fontAlgn="base">
        <a:spcBef>
          <a:spcPts val="2400"/>
        </a:spcBef>
        <a:spcAft>
          <a:spcPct val="0"/>
        </a:spcAft>
        <a:buSzPct val="171000"/>
        <a:buFont typeface="Gill Sans" pitchFamily="-101" charset="0"/>
        <a:buChar char="•"/>
        <a:defRPr sz="4200">
          <a:solidFill>
            <a:schemeClr val="tx1"/>
          </a:solidFill>
          <a:latin typeface="+mn-lt"/>
          <a:ea typeface="+mn-ea"/>
          <a:cs typeface="+mn-cs"/>
          <a:sym typeface="Gill Sans"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4E1535C4-673E-CA24-5B30-808EF2B5F402}"/>
              </a:ext>
            </a:extLst>
          </p:cNvPr>
          <p:cNvSpPr>
            <a:spLocks noChangeArrowheads="1"/>
          </p:cNvSpPr>
          <p:nvPr>
            <p:ph type="body" idx="1"/>
          </p:nvPr>
        </p:nvSpPr>
        <p:spPr bwMode="auto">
          <a:xfrm>
            <a:off x="292100" y="3073400"/>
            <a:ext cx="586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
        <p:nvSpPr>
          <p:cNvPr id="5123" name="Rectangle 2">
            <a:extLst>
              <a:ext uri="{FF2B5EF4-FFF2-40B4-BE49-F238E27FC236}">
                <a16:creationId xmlns:a16="http://schemas.microsoft.com/office/drawing/2014/main" id="{72E95B42-4536-B8F9-60BC-8EB5387F315C}"/>
              </a:ext>
            </a:extLst>
          </p:cNvPr>
          <p:cNvSpPr>
            <a:spLocks noChangeArrowheads="1"/>
          </p:cNvSpPr>
          <p:nvPr>
            <p:ph type="title"/>
          </p:nvPr>
        </p:nvSpPr>
        <p:spPr bwMode="auto">
          <a:xfrm>
            <a:off x="292100" y="228600"/>
            <a:ext cx="5867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342900" indent="-3429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1pPr>
      <a:lvl2pPr marL="742950" indent="-28575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2pPr>
      <a:lvl3pPr marL="11430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3pPr>
      <a:lvl4pPr marL="16002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4pPr>
      <a:lvl5pPr marL="2057400" indent="-228600" algn="l" rtl="0" eaLnBrk="0" fontAlgn="base" hangingPunct="0">
        <a:spcBef>
          <a:spcPct val="0"/>
        </a:spcBef>
        <a:spcAft>
          <a:spcPct val="0"/>
        </a:spcAft>
        <a:defRPr sz="2800">
          <a:solidFill>
            <a:srgbClr val="4E4E4E"/>
          </a:solidFill>
          <a:latin typeface="+mn-lt"/>
          <a:ea typeface="+mn-ea"/>
          <a:cs typeface="+mn-cs"/>
          <a:sym typeface="Courier" panose="02070309020205020404" pitchFamily="49" charset="0"/>
        </a:defRPr>
      </a:lvl5pPr>
      <a:lvl6pPr marL="457200" algn="l" rtl="0" fontAlgn="base">
        <a:spcBef>
          <a:spcPct val="0"/>
        </a:spcBef>
        <a:spcAft>
          <a:spcPct val="0"/>
        </a:spcAft>
        <a:defRPr sz="2800">
          <a:solidFill>
            <a:srgbClr val="4E4E4E"/>
          </a:solidFill>
          <a:latin typeface="+mn-lt"/>
          <a:ea typeface="+mn-ea"/>
          <a:cs typeface="+mn-cs"/>
          <a:sym typeface="Courier" pitchFamily="-101" charset="0"/>
        </a:defRPr>
      </a:lvl6pPr>
      <a:lvl7pPr marL="914400" algn="l" rtl="0" fontAlgn="base">
        <a:spcBef>
          <a:spcPct val="0"/>
        </a:spcBef>
        <a:spcAft>
          <a:spcPct val="0"/>
        </a:spcAft>
        <a:defRPr sz="2800">
          <a:solidFill>
            <a:srgbClr val="4E4E4E"/>
          </a:solidFill>
          <a:latin typeface="+mn-lt"/>
          <a:ea typeface="+mn-ea"/>
          <a:cs typeface="+mn-cs"/>
          <a:sym typeface="Courier" pitchFamily="-101" charset="0"/>
        </a:defRPr>
      </a:lvl7pPr>
      <a:lvl8pPr marL="1371600" algn="l" rtl="0" fontAlgn="base">
        <a:spcBef>
          <a:spcPct val="0"/>
        </a:spcBef>
        <a:spcAft>
          <a:spcPct val="0"/>
        </a:spcAft>
        <a:defRPr sz="2800">
          <a:solidFill>
            <a:srgbClr val="4E4E4E"/>
          </a:solidFill>
          <a:latin typeface="+mn-lt"/>
          <a:ea typeface="+mn-ea"/>
          <a:cs typeface="+mn-cs"/>
          <a:sym typeface="Courier" pitchFamily="-101" charset="0"/>
        </a:defRPr>
      </a:lvl8pPr>
      <a:lvl9pPr marL="1828800" algn="l" rtl="0" fontAlgn="base">
        <a:spcBef>
          <a:spcPct val="0"/>
        </a:spcBef>
        <a:spcAft>
          <a:spcPct val="0"/>
        </a:spcAft>
        <a:defRPr sz="2800">
          <a:solidFill>
            <a:srgbClr val="4E4E4E"/>
          </a:solidFill>
          <a:latin typeface="+mn-lt"/>
          <a:ea typeface="+mn-ea"/>
          <a:cs typeface="+mn-cs"/>
          <a:sym typeface="Courier"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B735D3CE-B30D-9FA6-48D5-3BCFF4EE7A42}"/>
              </a:ext>
            </a:extLst>
          </p:cNvPr>
          <p:cNvSpPr>
            <a:spLocks noChangeArrowheads="1"/>
          </p:cNvSpPr>
          <p:nvPr>
            <p:ph type="body" idx="1"/>
          </p:nvPr>
        </p:nvSpPr>
        <p:spPr bwMode="auto">
          <a:xfrm>
            <a:off x="292100" y="3073400"/>
            <a:ext cx="586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
        <p:nvSpPr>
          <p:cNvPr id="6147" name="Rectangle 2">
            <a:extLst>
              <a:ext uri="{FF2B5EF4-FFF2-40B4-BE49-F238E27FC236}">
                <a16:creationId xmlns:a16="http://schemas.microsoft.com/office/drawing/2014/main" id="{ADCEA98B-3599-524C-3B96-23A5E2D3AB4F}"/>
              </a:ext>
            </a:extLst>
          </p:cNvPr>
          <p:cNvSpPr>
            <a:spLocks noChangeArrowheads="1"/>
          </p:cNvSpPr>
          <p:nvPr>
            <p:ph type="title"/>
          </p:nvPr>
        </p:nvSpPr>
        <p:spPr bwMode="auto">
          <a:xfrm>
            <a:off x="292100" y="228600"/>
            <a:ext cx="5867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l" rtl="0" eaLnBrk="0" fontAlgn="base" hangingPunct="0">
        <a:lnSpc>
          <a:spcPct val="80000"/>
        </a:lnSpc>
        <a:spcBef>
          <a:spcPct val="0"/>
        </a:spcBef>
        <a:spcAft>
          <a:spcPct val="0"/>
        </a:spcAft>
        <a:defRPr sz="5800">
          <a:solidFill>
            <a:srgbClr val="676767"/>
          </a:solidFill>
          <a:latin typeface="+mj-lt"/>
          <a:ea typeface="+mj-ea"/>
          <a:cs typeface="+mj-cs"/>
          <a:sym typeface="Helvetica" pitchFamily="2" charset="0"/>
        </a:defRPr>
      </a:lvl1pPr>
      <a:lvl2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2pPr>
      <a:lvl3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3pPr>
      <a:lvl4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4pPr>
      <a:lvl5pPr algn="l" rtl="0" eaLnBrk="0" fontAlgn="base" hangingPunct="0">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2" charset="0"/>
        </a:defRPr>
      </a:lvl5pPr>
      <a:lvl6pPr marL="4572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6pPr>
      <a:lvl7pPr marL="9144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l" rtl="0" fontAlgn="base">
        <a:lnSpc>
          <a:spcPct val="80000"/>
        </a:lnSpc>
        <a:spcBef>
          <a:spcPct val="0"/>
        </a:spcBef>
        <a:spcAft>
          <a:spcPct val="0"/>
        </a:spcAft>
        <a:defRPr sz="5800">
          <a:solidFill>
            <a:srgbClr val="676767"/>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342900" indent="-342900" algn="l" rtl="0" eaLnBrk="0" fontAlgn="base" hangingPunct="0">
        <a:spcBef>
          <a:spcPct val="0"/>
        </a:spcBef>
        <a:spcAft>
          <a:spcPct val="0"/>
        </a:spcAft>
        <a:defRPr sz="3400">
          <a:solidFill>
            <a:srgbClr val="4E4E4E"/>
          </a:solidFill>
          <a:latin typeface="+mn-lt"/>
          <a:ea typeface="+mn-ea"/>
          <a:cs typeface="+mn-cs"/>
          <a:sym typeface="Helvetica" pitchFamily="2" charset="0"/>
        </a:defRPr>
      </a:lvl1pPr>
      <a:lvl2pPr marL="742950" indent="-285750" algn="l" rtl="0" eaLnBrk="0" fontAlgn="base" hangingPunct="0">
        <a:spcBef>
          <a:spcPct val="0"/>
        </a:spcBef>
        <a:spcAft>
          <a:spcPct val="0"/>
        </a:spcAft>
        <a:defRPr sz="3400">
          <a:solidFill>
            <a:srgbClr val="4E4E4E"/>
          </a:solidFill>
          <a:latin typeface="+mn-lt"/>
          <a:ea typeface="+mn-ea"/>
          <a:cs typeface="+mn-cs"/>
          <a:sym typeface="Helvetica" pitchFamily="2" charset="0"/>
        </a:defRPr>
      </a:lvl2pPr>
      <a:lvl3pPr marL="11430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3pPr>
      <a:lvl4pPr marL="16002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4pPr>
      <a:lvl5pPr marL="2057400" indent="-228600" algn="l" rtl="0" eaLnBrk="0" fontAlgn="base" hangingPunct="0">
        <a:spcBef>
          <a:spcPct val="0"/>
        </a:spcBef>
        <a:spcAft>
          <a:spcPct val="0"/>
        </a:spcAft>
        <a:defRPr sz="3400">
          <a:solidFill>
            <a:srgbClr val="4E4E4E"/>
          </a:solidFill>
          <a:latin typeface="+mn-lt"/>
          <a:ea typeface="+mn-ea"/>
          <a:cs typeface="+mn-cs"/>
          <a:sym typeface="Helvetica" pitchFamily="2" charset="0"/>
        </a:defRPr>
      </a:lvl5pPr>
      <a:lvl6pPr marL="457200" algn="l" rtl="0" fontAlgn="base">
        <a:spcBef>
          <a:spcPct val="0"/>
        </a:spcBef>
        <a:spcAft>
          <a:spcPct val="0"/>
        </a:spcAft>
        <a:defRPr sz="3400">
          <a:solidFill>
            <a:srgbClr val="4E4E4E"/>
          </a:solidFill>
          <a:latin typeface="+mn-lt"/>
          <a:ea typeface="+mn-ea"/>
          <a:cs typeface="+mn-cs"/>
          <a:sym typeface="Helvetica" pitchFamily="-101" charset="0"/>
        </a:defRPr>
      </a:lvl6pPr>
      <a:lvl7pPr marL="914400" algn="l" rtl="0" fontAlgn="base">
        <a:spcBef>
          <a:spcPct val="0"/>
        </a:spcBef>
        <a:spcAft>
          <a:spcPct val="0"/>
        </a:spcAft>
        <a:defRPr sz="3400">
          <a:solidFill>
            <a:srgbClr val="4E4E4E"/>
          </a:solidFill>
          <a:latin typeface="+mn-lt"/>
          <a:ea typeface="+mn-ea"/>
          <a:cs typeface="+mn-cs"/>
          <a:sym typeface="Helvetica" pitchFamily="-101" charset="0"/>
        </a:defRPr>
      </a:lvl7pPr>
      <a:lvl8pPr marL="1371600" algn="l" rtl="0" fontAlgn="base">
        <a:spcBef>
          <a:spcPct val="0"/>
        </a:spcBef>
        <a:spcAft>
          <a:spcPct val="0"/>
        </a:spcAft>
        <a:defRPr sz="3400">
          <a:solidFill>
            <a:srgbClr val="4E4E4E"/>
          </a:solidFill>
          <a:latin typeface="+mn-lt"/>
          <a:ea typeface="+mn-ea"/>
          <a:cs typeface="+mn-cs"/>
          <a:sym typeface="Helvetica" pitchFamily="-101" charset="0"/>
        </a:defRPr>
      </a:lvl8pPr>
      <a:lvl9pPr marL="1828800" algn="l" rtl="0" fontAlgn="base">
        <a:spcBef>
          <a:spcPct val="0"/>
        </a:spcBef>
        <a:spcAft>
          <a:spcPct val="0"/>
        </a:spcAft>
        <a:defRPr sz="3400">
          <a:solidFill>
            <a:srgbClr val="4E4E4E"/>
          </a:solidFill>
          <a:latin typeface="+mn-lt"/>
          <a:ea typeface="+mn-ea"/>
          <a:cs typeface="+mn-cs"/>
          <a:sym typeface="Helvetica"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5C4A1927-1160-CD4C-0DC9-15FE5D16DFB9}"/>
              </a:ext>
            </a:extLst>
          </p:cNvPr>
          <p:cNvSpPr>
            <a:spLocks noChangeArrowheads="1"/>
          </p:cNvSpPr>
          <p:nvPr>
            <p:ph type="body" idx="1"/>
          </p:nvPr>
        </p:nvSpPr>
        <p:spPr bwMode="auto">
          <a:xfrm>
            <a:off x="254000" y="292100"/>
            <a:ext cx="12446000" cy="919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838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1pPr>
      <a:lvl2pPr marL="12827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2pPr>
      <a:lvl3pPr marL="1727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3pPr>
      <a:lvl4pPr marL="21717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4pPr>
      <a:lvl5pPr marL="2616200" indent="-571500" algn="l" rtl="0" eaLnBrk="0" fontAlgn="base" hangingPunct="0">
        <a:spcBef>
          <a:spcPts val="4800"/>
        </a:spcBef>
        <a:spcAft>
          <a:spcPct val="0"/>
        </a:spcAft>
        <a:buSzPct val="171000"/>
        <a:buFont typeface="Helvetica" pitchFamily="2" charset="0"/>
        <a:buChar char="•"/>
        <a:defRPr sz="4200">
          <a:solidFill>
            <a:srgbClr val="464749"/>
          </a:solidFill>
          <a:latin typeface="+mn-lt"/>
          <a:ea typeface="+mn-ea"/>
          <a:cs typeface="+mn-cs"/>
          <a:sym typeface="Helvetica" pitchFamily="2" charset="0"/>
        </a:defRPr>
      </a:lvl5pPr>
      <a:lvl6pPr marL="3073400" indent="-571500" algn="l" rtl="0" fontAlgn="base">
        <a:spcBef>
          <a:spcPts val="48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6pPr>
      <a:lvl7pPr marL="3530600" indent="-571500" algn="l" rtl="0" fontAlgn="base">
        <a:spcBef>
          <a:spcPts val="48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7pPr>
      <a:lvl8pPr marL="3987800" indent="-571500" algn="l" rtl="0" fontAlgn="base">
        <a:spcBef>
          <a:spcPts val="48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8pPr>
      <a:lvl9pPr marL="4445000" indent="-571500" algn="l" rtl="0" fontAlgn="base">
        <a:spcBef>
          <a:spcPts val="4800"/>
        </a:spcBef>
        <a:spcAft>
          <a:spcPct val="0"/>
        </a:spcAft>
        <a:buSzPct val="171000"/>
        <a:buFont typeface="Helvetica" pitchFamily="-101" charset="0"/>
        <a:buChar char="•"/>
        <a:defRPr sz="4200">
          <a:solidFill>
            <a:srgbClr val="464749"/>
          </a:solidFill>
          <a:latin typeface="+mn-lt"/>
          <a:ea typeface="+mn-ea"/>
          <a:cs typeface="+mn-cs"/>
          <a:sym typeface="Helvetica"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26F56B7A-6ED1-1417-DFC9-8F78A897EF46}"/>
              </a:ext>
            </a:extLst>
          </p:cNvPr>
          <p:cNvSpPr>
            <a:spLocks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pitchFamily="2" charset="0"/>
              </a:rPr>
              <a:t>Click to edit Master text styles</a:t>
            </a:r>
          </a:p>
          <a:p>
            <a:pPr lvl="1"/>
            <a:r>
              <a:rPr lang="en-US" altLang="en-US">
                <a:sym typeface="Helvetica" pitchFamily="2" charset="0"/>
              </a:rPr>
              <a:t>Second level</a:t>
            </a:r>
          </a:p>
          <a:p>
            <a:pPr lvl="2"/>
            <a:r>
              <a:rPr lang="en-US" altLang="en-US">
                <a:sym typeface="Helvetica" pitchFamily="2" charset="0"/>
              </a:rPr>
              <a:t>Third level</a:t>
            </a:r>
          </a:p>
          <a:p>
            <a:pPr lvl="3"/>
            <a:r>
              <a:rPr lang="en-US" altLang="en-US">
                <a:sym typeface="Helvetica" pitchFamily="2" charset="0"/>
              </a:rPr>
              <a:t>Fourth level</a:t>
            </a:r>
          </a:p>
          <a:p>
            <a:pPr lvl="4"/>
            <a:r>
              <a:rPr lang="en-US" altLang="en-US">
                <a:sym typeface="Helvetica" pitchFamily="2" charset="0"/>
              </a:rPr>
              <a:t>Fifth level</a:t>
            </a:r>
          </a:p>
        </p:txBody>
      </p:sp>
      <p:sp>
        <p:nvSpPr>
          <p:cNvPr id="8195" name="Rectangle 2">
            <a:extLst>
              <a:ext uri="{FF2B5EF4-FFF2-40B4-BE49-F238E27FC236}">
                <a16:creationId xmlns:a16="http://schemas.microsoft.com/office/drawing/2014/main" id="{F465247A-1FA6-0B89-D1A5-FD6FD95D7A1A}"/>
              </a:ext>
            </a:extLst>
          </p:cNvPr>
          <p:cNvSpPr>
            <a:spLocks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Helvetica" pitchFamily="2" charset="0"/>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8400">
          <a:solidFill>
            <a:srgbClr val="464749"/>
          </a:solidFill>
          <a:latin typeface="+mj-lt"/>
          <a:ea typeface="+mj-ea"/>
          <a:cs typeface="+mj-cs"/>
          <a:sym typeface="Helvetica" pitchFamily="2" charset="0"/>
        </a:defRPr>
      </a:lvl1pPr>
      <a:lvl2pPr algn="ctr" rtl="0" eaLnBrk="0" fontAlgn="base" hangingPunct="0">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2pPr>
      <a:lvl3pPr algn="ctr" rtl="0" eaLnBrk="0" fontAlgn="base" hangingPunct="0">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3pPr>
      <a:lvl4pPr algn="ctr" rtl="0" eaLnBrk="0" fontAlgn="base" hangingPunct="0">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4pPr>
      <a:lvl5pPr algn="ctr" rtl="0" eaLnBrk="0" fontAlgn="base" hangingPunct="0">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2" charset="0"/>
        </a:defRPr>
      </a:lvl5pPr>
      <a:lvl6pPr marL="457200" algn="ctr" rtl="0" fontAlgn="base">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6pPr>
      <a:lvl7pPr marL="914400" algn="ctr" rtl="0" fontAlgn="base">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7pPr>
      <a:lvl8pPr marL="1371600" algn="ctr" rtl="0" fontAlgn="base">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8pPr>
      <a:lvl9pPr marL="1828800" algn="ctr" rtl="0" fontAlgn="base">
        <a:spcBef>
          <a:spcPct val="0"/>
        </a:spcBef>
        <a:spcAft>
          <a:spcPct val="0"/>
        </a:spcAft>
        <a:defRPr sz="8400">
          <a:solidFill>
            <a:srgbClr val="464749"/>
          </a:solidFill>
          <a:latin typeface="Helvetica" pitchFamily="-101" charset="0"/>
          <a:ea typeface="ヒラギノ角ゴ ProN W3" pitchFamily="-101" charset="-128"/>
          <a:cs typeface="ヒラギノ角ゴ ProN W3" pitchFamily="-101" charset="-128"/>
          <a:sym typeface="Helvetica" pitchFamily="-101" charset="0"/>
        </a:defRPr>
      </a:lvl9pPr>
    </p:titleStyle>
    <p:bodyStyle>
      <a:lvl1pPr marL="342900" indent="-342900" algn="ctr" rtl="0" eaLnBrk="0" fontAlgn="base" hangingPunct="0">
        <a:spcBef>
          <a:spcPct val="0"/>
        </a:spcBef>
        <a:spcAft>
          <a:spcPct val="0"/>
        </a:spcAft>
        <a:defRPr sz="3600">
          <a:solidFill>
            <a:srgbClr val="464749"/>
          </a:solidFill>
          <a:latin typeface="+mn-lt"/>
          <a:ea typeface="+mn-ea"/>
          <a:cs typeface="+mn-cs"/>
          <a:sym typeface="Helvetica" pitchFamily="2" charset="0"/>
        </a:defRPr>
      </a:lvl1pPr>
      <a:lvl2pPr marL="742950" indent="-285750" algn="ctr" rtl="0" eaLnBrk="0" fontAlgn="base" hangingPunct="0">
        <a:spcBef>
          <a:spcPct val="0"/>
        </a:spcBef>
        <a:spcAft>
          <a:spcPct val="0"/>
        </a:spcAft>
        <a:defRPr sz="3600">
          <a:solidFill>
            <a:srgbClr val="464749"/>
          </a:solidFill>
          <a:latin typeface="+mn-lt"/>
          <a:ea typeface="+mn-ea"/>
          <a:cs typeface="+mn-cs"/>
          <a:sym typeface="Helvetica" pitchFamily="2" charset="0"/>
        </a:defRPr>
      </a:lvl2pPr>
      <a:lvl3pPr marL="11430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3pPr>
      <a:lvl4pPr marL="16002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4pPr>
      <a:lvl5pPr marL="2057400" indent="-228600" algn="ctr" rtl="0" eaLnBrk="0" fontAlgn="base" hangingPunct="0">
        <a:spcBef>
          <a:spcPct val="0"/>
        </a:spcBef>
        <a:spcAft>
          <a:spcPct val="0"/>
        </a:spcAft>
        <a:defRPr sz="3600">
          <a:solidFill>
            <a:srgbClr val="4E4E4E"/>
          </a:solidFill>
          <a:latin typeface="+mn-lt"/>
          <a:ea typeface="+mn-ea"/>
          <a:cs typeface="+mn-cs"/>
          <a:sym typeface="Helvetica" pitchFamily="2" charset="0"/>
        </a:defRPr>
      </a:lvl5pPr>
      <a:lvl6pPr marL="457200" algn="ctr" rtl="0" fontAlgn="base">
        <a:spcBef>
          <a:spcPct val="0"/>
        </a:spcBef>
        <a:spcAft>
          <a:spcPct val="0"/>
        </a:spcAft>
        <a:defRPr sz="3600">
          <a:solidFill>
            <a:srgbClr val="4E4E4E"/>
          </a:solidFill>
          <a:latin typeface="+mn-lt"/>
          <a:ea typeface="+mn-ea"/>
          <a:cs typeface="+mn-cs"/>
          <a:sym typeface="Helvetica" pitchFamily="-101" charset="0"/>
        </a:defRPr>
      </a:lvl6pPr>
      <a:lvl7pPr marL="914400" algn="ctr" rtl="0" fontAlgn="base">
        <a:spcBef>
          <a:spcPct val="0"/>
        </a:spcBef>
        <a:spcAft>
          <a:spcPct val="0"/>
        </a:spcAft>
        <a:defRPr sz="3600">
          <a:solidFill>
            <a:srgbClr val="4E4E4E"/>
          </a:solidFill>
          <a:latin typeface="+mn-lt"/>
          <a:ea typeface="+mn-ea"/>
          <a:cs typeface="+mn-cs"/>
          <a:sym typeface="Helvetica" pitchFamily="-101" charset="0"/>
        </a:defRPr>
      </a:lvl7pPr>
      <a:lvl8pPr marL="1371600" algn="ctr" rtl="0" fontAlgn="base">
        <a:spcBef>
          <a:spcPct val="0"/>
        </a:spcBef>
        <a:spcAft>
          <a:spcPct val="0"/>
        </a:spcAft>
        <a:defRPr sz="3600">
          <a:solidFill>
            <a:srgbClr val="4E4E4E"/>
          </a:solidFill>
          <a:latin typeface="+mn-lt"/>
          <a:ea typeface="+mn-ea"/>
          <a:cs typeface="+mn-cs"/>
          <a:sym typeface="Helvetica" pitchFamily="-101" charset="0"/>
        </a:defRPr>
      </a:lvl8pPr>
      <a:lvl9pPr marL="1828800" algn="ctr" rtl="0" fontAlgn="base">
        <a:spcBef>
          <a:spcPct val="0"/>
        </a:spcBef>
        <a:spcAft>
          <a:spcPct val="0"/>
        </a:spcAft>
        <a:defRPr sz="3600">
          <a:solidFill>
            <a:srgbClr val="4E4E4E"/>
          </a:solidFill>
          <a:latin typeface="+mn-lt"/>
          <a:ea typeface="+mn-ea"/>
          <a:cs typeface="+mn-cs"/>
          <a:sym typeface="Helvetica"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F86069E9-9C05-16BE-A245-23B4FFD743BF}"/>
              </a:ext>
            </a:extLst>
          </p:cNvPr>
          <p:cNvSpPr>
            <a:spLocks noChangeArrowheads="1"/>
          </p:cNvSpPr>
          <p:nvPr>
            <p:ph type="body" idx="1"/>
          </p:nvPr>
        </p:nvSpPr>
        <p:spPr bwMode="auto">
          <a:xfrm>
            <a:off x="254000" y="292100"/>
            <a:ext cx="12446000" cy="919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Courier" panose="02070309020205020404" pitchFamily="49" charset="0"/>
              </a:rPr>
              <a:t>Click to edit Master text styles</a:t>
            </a:r>
          </a:p>
          <a:p>
            <a:pPr lvl="1"/>
            <a:r>
              <a:rPr lang="en-US" altLang="en-US">
                <a:sym typeface="Courier" panose="02070309020205020404" pitchFamily="49" charset="0"/>
              </a:rPr>
              <a:t>Second level</a:t>
            </a:r>
          </a:p>
          <a:p>
            <a:pPr lvl="2"/>
            <a:r>
              <a:rPr lang="en-US" altLang="en-US">
                <a:sym typeface="Courier" panose="02070309020205020404" pitchFamily="49" charset="0"/>
              </a:rPr>
              <a:t>Third level</a:t>
            </a:r>
          </a:p>
          <a:p>
            <a:pPr lvl="3"/>
            <a:r>
              <a:rPr lang="en-US" altLang="en-US">
                <a:sym typeface="Courier" panose="02070309020205020404" pitchFamily="49" charset="0"/>
              </a:rPr>
              <a:t>Fourth level</a:t>
            </a:r>
          </a:p>
          <a:p>
            <a:pPr lvl="4"/>
            <a:r>
              <a:rPr lang="en-US" altLang="en-US">
                <a:sym typeface="Courier" panose="02070309020205020404" pitchFamily="49" charset="0"/>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6pPr>
      <a:lvl7pPr marL="9144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7pPr>
      <a:lvl8pPr marL="13716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8pPr>
      <a:lvl9pPr marL="1828800" algn="ctr" rtl="0" fontAlgn="base">
        <a:spcBef>
          <a:spcPct val="0"/>
        </a:spcBef>
        <a:spcAft>
          <a:spcPct val="0"/>
        </a:spcAft>
        <a:defRPr sz="8400">
          <a:solidFill>
            <a:schemeClr val="tx1"/>
          </a:solidFill>
          <a:latin typeface="Gill Sans" pitchFamily="-101" charset="0"/>
          <a:ea typeface="ヒラギノ角ゴ ProN W3" pitchFamily="-101" charset="-128"/>
          <a:cs typeface="ヒラギノ角ゴ ProN W3" pitchFamily="-101" charset="-128"/>
          <a:sym typeface="Gill Sans" pitchFamily="-101" charset="0"/>
        </a:defRPr>
      </a:lvl9pPr>
    </p:titleStyle>
    <p:bodyStyle>
      <a:lvl1pPr marL="342900" indent="-3429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1pPr>
      <a:lvl2pPr marL="742950" indent="-28575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2pPr>
      <a:lvl3pPr marL="11430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3pPr>
      <a:lvl4pPr marL="16002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4pPr>
      <a:lvl5pPr marL="2057400" indent="-228600" algn="l" rtl="0" eaLnBrk="0" fontAlgn="base" hangingPunct="0">
        <a:lnSpc>
          <a:spcPct val="1000"/>
        </a:lnSpc>
        <a:spcBef>
          <a:spcPts val="4800"/>
        </a:spcBef>
        <a:spcAft>
          <a:spcPct val="0"/>
        </a:spcAft>
        <a:defRPr sz="3600">
          <a:solidFill>
            <a:srgbClr val="464749"/>
          </a:solidFill>
          <a:latin typeface="+mn-lt"/>
          <a:ea typeface="+mn-ea"/>
          <a:cs typeface="+mn-cs"/>
          <a:sym typeface="Courier" panose="02070309020205020404" pitchFamily="49" charset="0"/>
        </a:defRPr>
      </a:lvl5pPr>
      <a:lvl6pPr marL="457200" algn="l" rtl="0" fontAlgn="base">
        <a:lnSpc>
          <a:spcPct val="1000"/>
        </a:lnSpc>
        <a:spcBef>
          <a:spcPts val="4800"/>
        </a:spcBef>
        <a:spcAft>
          <a:spcPct val="0"/>
        </a:spcAft>
        <a:defRPr sz="3600">
          <a:solidFill>
            <a:srgbClr val="464749"/>
          </a:solidFill>
          <a:latin typeface="+mn-lt"/>
          <a:ea typeface="+mn-ea"/>
          <a:cs typeface="+mn-cs"/>
          <a:sym typeface="Courier" pitchFamily="-101" charset="0"/>
        </a:defRPr>
      </a:lvl6pPr>
      <a:lvl7pPr marL="914400" algn="l" rtl="0" fontAlgn="base">
        <a:lnSpc>
          <a:spcPct val="1000"/>
        </a:lnSpc>
        <a:spcBef>
          <a:spcPts val="4800"/>
        </a:spcBef>
        <a:spcAft>
          <a:spcPct val="0"/>
        </a:spcAft>
        <a:defRPr sz="3600">
          <a:solidFill>
            <a:srgbClr val="464749"/>
          </a:solidFill>
          <a:latin typeface="+mn-lt"/>
          <a:ea typeface="+mn-ea"/>
          <a:cs typeface="+mn-cs"/>
          <a:sym typeface="Courier" pitchFamily="-101" charset="0"/>
        </a:defRPr>
      </a:lvl7pPr>
      <a:lvl8pPr marL="1371600" algn="l" rtl="0" fontAlgn="base">
        <a:lnSpc>
          <a:spcPct val="1000"/>
        </a:lnSpc>
        <a:spcBef>
          <a:spcPts val="4800"/>
        </a:spcBef>
        <a:spcAft>
          <a:spcPct val="0"/>
        </a:spcAft>
        <a:defRPr sz="3600">
          <a:solidFill>
            <a:srgbClr val="464749"/>
          </a:solidFill>
          <a:latin typeface="+mn-lt"/>
          <a:ea typeface="+mn-ea"/>
          <a:cs typeface="+mn-cs"/>
          <a:sym typeface="Courier" pitchFamily="-101" charset="0"/>
        </a:defRPr>
      </a:lvl8pPr>
      <a:lvl9pPr marL="1828800" algn="l" rtl="0" fontAlgn="base">
        <a:lnSpc>
          <a:spcPct val="1000"/>
        </a:lnSpc>
        <a:spcBef>
          <a:spcPts val="4800"/>
        </a:spcBef>
        <a:spcAft>
          <a:spcPct val="0"/>
        </a:spcAft>
        <a:defRPr sz="3600">
          <a:solidFill>
            <a:srgbClr val="464749"/>
          </a:solidFill>
          <a:latin typeface="+mn-lt"/>
          <a:ea typeface="+mn-ea"/>
          <a:cs typeface="+mn-cs"/>
          <a:sym typeface="Courier" pitchFamily="-10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DAB70F8-3272-A27B-0F3F-871128507F4C}"/>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FOLDER STRUCTURE</a:t>
            </a:r>
          </a:p>
        </p:txBody>
      </p:sp>
      <p:pic>
        <p:nvPicPr>
          <p:cNvPr id="17410" name="Picture 2">
            <a:extLst>
              <a:ext uri="{FF2B5EF4-FFF2-40B4-BE49-F238E27FC236}">
                <a16:creationId xmlns:a16="http://schemas.microsoft.com/office/drawing/2014/main" id="{3BDB9D6D-3D4E-5621-7F2A-F860CE8996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55850"/>
            <a:ext cx="122793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a:extLst>
              <a:ext uri="{FF2B5EF4-FFF2-40B4-BE49-F238E27FC236}">
                <a16:creationId xmlns:a16="http://schemas.microsoft.com/office/drawing/2014/main" id="{088F4B0E-21D6-9DD3-F91D-6CEAE1983CDD}"/>
              </a:ext>
            </a:extLst>
          </p:cNvPr>
          <p:cNvSpPr>
            <a:spLocks/>
          </p:cNvSpPr>
          <p:nvPr/>
        </p:nvSpPr>
        <p:spPr bwMode="auto">
          <a:xfrm>
            <a:off x="635000" y="7037388"/>
            <a:ext cx="117348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chemeClr val="tx1"/>
                </a:solidFill>
                <a:latin typeface="Courier" panose="02070309020205020404" pitchFamily="49" charset="0"/>
                <a:sym typeface="Courier" panose="02070309020205020404" pitchFamily="49" charset="0"/>
              </a:rPr>
              <a:t>A folder structure for a simple website has the main page (index.html) and other html files in the root folder along with the images folder.</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0427F110-D813-F609-8304-821C53C6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3098800"/>
            <a:ext cx="3530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55D57E25-C9D5-279C-0A22-8644CA6EA4C4}"/>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34819" name="Group 20">
            <a:extLst>
              <a:ext uri="{FF2B5EF4-FFF2-40B4-BE49-F238E27FC236}">
                <a16:creationId xmlns:a16="http://schemas.microsoft.com/office/drawing/2014/main" id="{098A8E74-E77B-BE47-459E-AF6E749BACB6}"/>
              </a:ext>
            </a:extLst>
          </p:cNvPr>
          <p:cNvGrpSpPr>
            <a:grpSpLocks/>
          </p:cNvGrpSpPr>
          <p:nvPr/>
        </p:nvGrpSpPr>
        <p:grpSpPr bwMode="auto">
          <a:xfrm>
            <a:off x="6934200" y="584200"/>
            <a:ext cx="2232025" cy="4468813"/>
            <a:chOff x="6934200" y="584200"/>
            <a:chExt cx="2232248" cy="4468242"/>
          </a:xfrm>
        </p:grpSpPr>
        <p:sp>
          <p:nvSpPr>
            <p:cNvPr id="34821" name="Freeform 2">
              <a:extLst>
                <a:ext uri="{FF2B5EF4-FFF2-40B4-BE49-F238E27FC236}">
                  <a16:creationId xmlns:a16="http://schemas.microsoft.com/office/drawing/2014/main" id="{C91E008D-0401-8BB2-FC3B-8E8199E454F5}"/>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4822" name="Freeform 4">
              <a:extLst>
                <a:ext uri="{FF2B5EF4-FFF2-40B4-BE49-F238E27FC236}">
                  <a16:creationId xmlns:a16="http://schemas.microsoft.com/office/drawing/2014/main" id="{A980B8E6-17EE-7AFE-73BA-E1A5ECE8C4B8}"/>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4823" name="Freeform 5">
              <a:extLst>
                <a:ext uri="{FF2B5EF4-FFF2-40B4-BE49-F238E27FC236}">
                  <a16:creationId xmlns:a16="http://schemas.microsoft.com/office/drawing/2014/main" id="{B99D0067-BAE5-D9AF-FF9A-9053E6A06408}"/>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4824" name="Freeform 2">
              <a:extLst>
                <a:ext uri="{FF2B5EF4-FFF2-40B4-BE49-F238E27FC236}">
                  <a16:creationId xmlns:a16="http://schemas.microsoft.com/office/drawing/2014/main" id="{790403A5-054B-3A0D-D534-5BCA2854A87F}"/>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4820" name="Rectangle 1">
            <a:extLst>
              <a:ext uri="{FF2B5EF4-FFF2-40B4-BE49-F238E27FC236}">
                <a16:creationId xmlns:a16="http://schemas.microsoft.com/office/drawing/2014/main" id="{7D75C309-F259-3C37-392A-AC0E4405AB6F}"/>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63E00067-FDFA-F7FB-8B59-B4F045899EA7}"/>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36867" name="Group 6">
            <a:extLst>
              <a:ext uri="{FF2B5EF4-FFF2-40B4-BE49-F238E27FC236}">
                <a16:creationId xmlns:a16="http://schemas.microsoft.com/office/drawing/2014/main" id="{B3BF5BA7-B28B-DAF1-A1A7-634209A11849}"/>
              </a:ext>
            </a:extLst>
          </p:cNvPr>
          <p:cNvGrpSpPr>
            <a:grpSpLocks/>
          </p:cNvGrpSpPr>
          <p:nvPr/>
        </p:nvGrpSpPr>
        <p:grpSpPr bwMode="auto">
          <a:xfrm>
            <a:off x="393700" y="469900"/>
            <a:ext cx="9461500" cy="3162300"/>
            <a:chOff x="0" y="0"/>
            <a:chExt cx="5960" cy="1992"/>
          </a:xfrm>
        </p:grpSpPr>
        <p:sp>
          <p:nvSpPr>
            <p:cNvPr id="36874" name="Rectangle 3">
              <a:extLst>
                <a:ext uri="{FF2B5EF4-FFF2-40B4-BE49-F238E27FC236}">
                  <a16:creationId xmlns:a16="http://schemas.microsoft.com/office/drawing/2014/main" id="{11F28694-4DFE-D32B-DB6B-B175F8A1F54B}"/>
                </a:ext>
              </a:extLst>
            </p:cNvPr>
            <p:cNvSpPr>
              <a:spLocks/>
            </p:cNvSpPr>
            <p:nvPr/>
          </p:nvSpPr>
          <p:spPr bwMode="auto">
            <a:xfrm>
              <a:off x="0" y="1624"/>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ROOT FOLDER</a:t>
              </a:r>
            </a:p>
          </p:txBody>
        </p:sp>
        <p:sp>
          <p:nvSpPr>
            <p:cNvPr id="36875" name="Line 4">
              <a:extLst>
                <a:ext uri="{FF2B5EF4-FFF2-40B4-BE49-F238E27FC236}">
                  <a16:creationId xmlns:a16="http://schemas.microsoft.com/office/drawing/2014/main" id="{DDB7F68A-9072-7E49-E790-7E6DA6EA226B}"/>
                </a:ext>
              </a:extLst>
            </p:cNvPr>
            <p:cNvSpPr>
              <a:spLocks noChangeShapeType="1"/>
            </p:cNvSpPr>
            <p:nvPr/>
          </p:nvSpPr>
          <p:spPr bwMode="auto">
            <a:xfrm flipH="1">
              <a:off x="1927" y="336"/>
              <a:ext cx="2050" cy="1472"/>
            </a:xfrm>
            <a:prstGeom prst="line">
              <a:avLst/>
            </a:prstGeom>
            <a:noFill/>
            <a:ln w="38100">
              <a:solidFill>
                <a:srgbClr val="E86835"/>
              </a:solidFill>
              <a:miter lim="800000"/>
              <a:headEnd type="triangle" w="lg"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6876" name="Rectangle 5">
              <a:extLst>
                <a:ext uri="{FF2B5EF4-FFF2-40B4-BE49-F238E27FC236}">
                  <a16:creationId xmlns:a16="http://schemas.microsoft.com/office/drawing/2014/main" id="{69C6DD8D-D6C0-06EB-44B7-43041CA30A87}"/>
                </a:ext>
              </a:extLst>
            </p:cNvPr>
            <p:cNvSpPr>
              <a:spLocks/>
            </p:cNvSpPr>
            <p:nvPr/>
          </p:nvSpPr>
          <p:spPr bwMode="auto">
            <a:xfrm>
              <a:off x="4040" y="0"/>
              <a:ext cx="1920" cy="296"/>
            </a:xfrm>
            <a:prstGeom prst="rect">
              <a:avLst/>
            </a:prstGeom>
            <a:noFill/>
            <a:ln w="38100">
              <a:solidFill>
                <a:srgbClr val="E8683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endParaRPr lang="en-US" altLang="en-US"/>
            </a:p>
          </p:txBody>
        </p:sp>
      </p:grpSp>
      <p:grpSp>
        <p:nvGrpSpPr>
          <p:cNvPr id="36868" name="Group 20">
            <a:extLst>
              <a:ext uri="{FF2B5EF4-FFF2-40B4-BE49-F238E27FC236}">
                <a16:creationId xmlns:a16="http://schemas.microsoft.com/office/drawing/2014/main" id="{D0C67850-5309-DB00-E72A-259B719EE774}"/>
              </a:ext>
            </a:extLst>
          </p:cNvPr>
          <p:cNvGrpSpPr>
            <a:grpSpLocks/>
          </p:cNvGrpSpPr>
          <p:nvPr/>
        </p:nvGrpSpPr>
        <p:grpSpPr bwMode="auto">
          <a:xfrm>
            <a:off x="6934200" y="584200"/>
            <a:ext cx="2232025" cy="4468813"/>
            <a:chOff x="6934200" y="584200"/>
            <a:chExt cx="2232248" cy="4468242"/>
          </a:xfrm>
        </p:grpSpPr>
        <p:sp>
          <p:nvSpPr>
            <p:cNvPr id="36870" name="Freeform 2">
              <a:extLst>
                <a:ext uri="{FF2B5EF4-FFF2-40B4-BE49-F238E27FC236}">
                  <a16:creationId xmlns:a16="http://schemas.microsoft.com/office/drawing/2014/main" id="{CD33C4CE-0FF2-996C-C926-DEDE725023C0}"/>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6871" name="Freeform 4">
              <a:extLst>
                <a:ext uri="{FF2B5EF4-FFF2-40B4-BE49-F238E27FC236}">
                  <a16:creationId xmlns:a16="http://schemas.microsoft.com/office/drawing/2014/main" id="{8A3B0D85-C1CE-BDC8-0EFC-E209AFEC0618}"/>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6872" name="Freeform 5">
              <a:extLst>
                <a:ext uri="{FF2B5EF4-FFF2-40B4-BE49-F238E27FC236}">
                  <a16:creationId xmlns:a16="http://schemas.microsoft.com/office/drawing/2014/main" id="{F75194D2-2498-7CE2-791B-47B17DE2B810}"/>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6873" name="Freeform 2">
              <a:extLst>
                <a:ext uri="{FF2B5EF4-FFF2-40B4-BE49-F238E27FC236}">
                  <a16:creationId xmlns:a16="http://schemas.microsoft.com/office/drawing/2014/main" id="{85BEFDD3-1252-C5DD-2963-92C67874D910}"/>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6869" name="Rectangle 1">
            <a:extLst>
              <a:ext uri="{FF2B5EF4-FFF2-40B4-BE49-F238E27FC236}">
                <a16:creationId xmlns:a16="http://schemas.microsoft.com/office/drawing/2014/main" id="{D9EACAC8-A163-7B3D-E3C9-4A71F7CC4E8E}"/>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B6C927E-CAB3-D110-762A-CA511E86CB6F}"/>
              </a:ext>
            </a:extLst>
          </p:cNvPr>
          <p:cNvSpPr>
            <a:spLocks/>
          </p:cNvSpPr>
          <p:nvPr/>
        </p:nvSpPr>
        <p:spPr bwMode="auto">
          <a:xfrm>
            <a:off x="393700" y="3048000"/>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CHILD</a:t>
            </a:r>
          </a:p>
        </p:txBody>
      </p:sp>
      <p:sp>
        <p:nvSpPr>
          <p:cNvPr id="38915" name="Rectangle 18">
            <a:extLst>
              <a:ext uri="{FF2B5EF4-FFF2-40B4-BE49-F238E27FC236}">
                <a16:creationId xmlns:a16="http://schemas.microsoft.com/office/drawing/2014/main" id="{84B0E932-4B9D-566E-9706-2999B2C4A2F4}"/>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38916" name="Group 20">
            <a:extLst>
              <a:ext uri="{FF2B5EF4-FFF2-40B4-BE49-F238E27FC236}">
                <a16:creationId xmlns:a16="http://schemas.microsoft.com/office/drawing/2014/main" id="{C76575D8-5F7C-4D7C-CC3A-C5122C1250A1}"/>
              </a:ext>
            </a:extLst>
          </p:cNvPr>
          <p:cNvGrpSpPr>
            <a:grpSpLocks/>
          </p:cNvGrpSpPr>
          <p:nvPr/>
        </p:nvGrpSpPr>
        <p:grpSpPr bwMode="auto">
          <a:xfrm>
            <a:off x="6934200" y="584200"/>
            <a:ext cx="2232025" cy="4468813"/>
            <a:chOff x="6934200" y="584200"/>
            <a:chExt cx="2232248" cy="4468242"/>
          </a:xfrm>
        </p:grpSpPr>
        <p:sp>
          <p:nvSpPr>
            <p:cNvPr id="38925" name="Freeform 2">
              <a:extLst>
                <a:ext uri="{FF2B5EF4-FFF2-40B4-BE49-F238E27FC236}">
                  <a16:creationId xmlns:a16="http://schemas.microsoft.com/office/drawing/2014/main" id="{FE2F279C-20C7-C66A-66B0-568034C80E83}"/>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8926" name="Freeform 4">
              <a:extLst>
                <a:ext uri="{FF2B5EF4-FFF2-40B4-BE49-F238E27FC236}">
                  <a16:creationId xmlns:a16="http://schemas.microsoft.com/office/drawing/2014/main" id="{ED4F202A-0D28-37E6-74FB-6EF7AADDBF5F}"/>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8927" name="Freeform 5">
              <a:extLst>
                <a:ext uri="{FF2B5EF4-FFF2-40B4-BE49-F238E27FC236}">
                  <a16:creationId xmlns:a16="http://schemas.microsoft.com/office/drawing/2014/main" id="{DABB9E64-8AD7-712C-0E08-8C827CD130FA}"/>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38928" name="Freeform 2">
              <a:extLst>
                <a:ext uri="{FF2B5EF4-FFF2-40B4-BE49-F238E27FC236}">
                  <a16:creationId xmlns:a16="http://schemas.microsoft.com/office/drawing/2014/main" id="{63A71F56-C036-24EA-D10C-8FD1E77EC292}"/>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8917" name="Rectangle 1">
            <a:extLst>
              <a:ext uri="{FF2B5EF4-FFF2-40B4-BE49-F238E27FC236}">
                <a16:creationId xmlns:a16="http://schemas.microsoft.com/office/drawing/2014/main" id="{525B263A-9862-6820-A554-6FABDF29642B}"/>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grpSp>
        <p:nvGrpSpPr>
          <p:cNvPr id="38918" name="Group 10">
            <a:extLst>
              <a:ext uri="{FF2B5EF4-FFF2-40B4-BE49-F238E27FC236}">
                <a16:creationId xmlns:a16="http://schemas.microsoft.com/office/drawing/2014/main" id="{6921E43A-1E6D-1FBC-D63A-ECE916C34AD3}"/>
              </a:ext>
            </a:extLst>
          </p:cNvPr>
          <p:cNvGrpSpPr>
            <a:grpSpLocks/>
          </p:cNvGrpSpPr>
          <p:nvPr/>
        </p:nvGrpSpPr>
        <p:grpSpPr bwMode="auto">
          <a:xfrm>
            <a:off x="6324600" y="723900"/>
            <a:ext cx="1301750" cy="4224338"/>
            <a:chOff x="64" y="0"/>
            <a:chExt cx="820" cy="2661"/>
          </a:xfrm>
        </p:grpSpPr>
        <p:sp>
          <p:nvSpPr>
            <p:cNvPr id="38919" name="Line 3">
              <a:extLst>
                <a:ext uri="{FF2B5EF4-FFF2-40B4-BE49-F238E27FC236}">
                  <a16:creationId xmlns:a16="http://schemas.microsoft.com/office/drawing/2014/main" id="{C15DB6F6-B8E4-6B3C-439A-52452B491A15}"/>
                </a:ext>
              </a:extLst>
            </p:cNvPr>
            <p:cNvSpPr>
              <a:spLocks noChangeShapeType="1"/>
            </p:cNvSpPr>
            <p:nvPr/>
          </p:nvSpPr>
          <p:spPr bwMode="auto">
            <a:xfrm>
              <a:off x="114" y="0"/>
              <a:ext cx="268" cy="0"/>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20" name="Line 4">
              <a:extLst>
                <a:ext uri="{FF2B5EF4-FFF2-40B4-BE49-F238E27FC236}">
                  <a16:creationId xmlns:a16="http://schemas.microsoft.com/office/drawing/2014/main" id="{6102AD52-6901-43FE-41F7-B374ED9ED2E9}"/>
                </a:ext>
              </a:extLst>
            </p:cNvPr>
            <p:cNvSpPr>
              <a:spLocks noChangeShapeType="1"/>
            </p:cNvSpPr>
            <p:nvPr/>
          </p:nvSpPr>
          <p:spPr bwMode="auto">
            <a:xfrm>
              <a:off x="64" y="1482"/>
              <a:ext cx="403" cy="0"/>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21" name="Line 5">
              <a:extLst>
                <a:ext uri="{FF2B5EF4-FFF2-40B4-BE49-F238E27FC236}">
                  <a16:creationId xmlns:a16="http://schemas.microsoft.com/office/drawing/2014/main" id="{626797CC-0B0F-C6BC-1DA4-73ED53732D7B}"/>
                </a:ext>
              </a:extLst>
            </p:cNvPr>
            <p:cNvSpPr>
              <a:spLocks noChangeShapeType="1"/>
            </p:cNvSpPr>
            <p:nvPr/>
          </p:nvSpPr>
          <p:spPr bwMode="auto">
            <a:xfrm>
              <a:off x="64" y="0"/>
              <a:ext cx="0" cy="1482"/>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22" name="Line 6">
              <a:extLst>
                <a:ext uri="{FF2B5EF4-FFF2-40B4-BE49-F238E27FC236}">
                  <a16:creationId xmlns:a16="http://schemas.microsoft.com/office/drawing/2014/main" id="{EB9BB78E-CA57-6587-91C7-084EC95B511D}"/>
                </a:ext>
              </a:extLst>
            </p:cNvPr>
            <p:cNvSpPr>
              <a:spLocks noChangeShapeType="1"/>
            </p:cNvSpPr>
            <p:nvPr/>
          </p:nvSpPr>
          <p:spPr bwMode="auto">
            <a:xfrm>
              <a:off x="496" y="847"/>
              <a:ext cx="324"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23" name="Line 7">
              <a:extLst>
                <a:ext uri="{FF2B5EF4-FFF2-40B4-BE49-F238E27FC236}">
                  <a16:creationId xmlns:a16="http://schemas.microsoft.com/office/drawing/2014/main" id="{3D37C1FB-461C-5DA1-3C45-16967F70EFB2}"/>
                </a:ext>
              </a:extLst>
            </p:cNvPr>
            <p:cNvSpPr>
              <a:spLocks noChangeShapeType="1"/>
            </p:cNvSpPr>
            <p:nvPr/>
          </p:nvSpPr>
          <p:spPr bwMode="auto">
            <a:xfrm>
              <a:off x="504" y="2661"/>
              <a:ext cx="380"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24" name="Line 8">
              <a:extLst>
                <a:ext uri="{FF2B5EF4-FFF2-40B4-BE49-F238E27FC236}">
                  <a16:creationId xmlns:a16="http://schemas.microsoft.com/office/drawing/2014/main" id="{FA5CADFD-33F2-C58A-331F-78293C27278A}"/>
                </a:ext>
              </a:extLst>
            </p:cNvPr>
            <p:cNvSpPr>
              <a:spLocks noChangeShapeType="1"/>
            </p:cNvSpPr>
            <p:nvPr/>
          </p:nvSpPr>
          <p:spPr bwMode="auto">
            <a:xfrm>
              <a:off x="504" y="847"/>
              <a:ext cx="0" cy="1814"/>
            </a:xfrm>
            <a:prstGeom prst="line">
              <a:avLst/>
            </a:prstGeom>
            <a:noFill/>
            <a:ln w="381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3C581F-E2E5-E245-BD5B-BDD8DDD3C360}"/>
              </a:ext>
            </a:extLst>
          </p:cNvPr>
          <p:cNvSpPr>
            <a:spLocks/>
          </p:cNvSpPr>
          <p:nvPr/>
        </p:nvSpPr>
        <p:spPr bwMode="auto">
          <a:xfrm>
            <a:off x="393700" y="3048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CHILD</a:t>
            </a:r>
          </a:p>
        </p:txBody>
      </p:sp>
      <p:sp>
        <p:nvSpPr>
          <p:cNvPr id="40963" name="Rectangle 3">
            <a:extLst>
              <a:ext uri="{FF2B5EF4-FFF2-40B4-BE49-F238E27FC236}">
                <a16:creationId xmlns:a16="http://schemas.microsoft.com/office/drawing/2014/main" id="{F4B6A3CD-6ADF-AC93-CE00-000E6DB745B5}"/>
              </a:ext>
            </a:extLst>
          </p:cNvPr>
          <p:cNvSpPr>
            <a:spLocks/>
          </p:cNvSpPr>
          <p:nvPr/>
        </p:nvSpPr>
        <p:spPr bwMode="auto">
          <a:xfrm>
            <a:off x="393700" y="3683000"/>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PARENT</a:t>
            </a:r>
          </a:p>
        </p:txBody>
      </p:sp>
      <p:grpSp>
        <p:nvGrpSpPr>
          <p:cNvPr id="40964" name="Group 11">
            <a:extLst>
              <a:ext uri="{FF2B5EF4-FFF2-40B4-BE49-F238E27FC236}">
                <a16:creationId xmlns:a16="http://schemas.microsoft.com/office/drawing/2014/main" id="{90DE4D2D-E39C-0389-D895-93ECC49C1375}"/>
              </a:ext>
            </a:extLst>
          </p:cNvPr>
          <p:cNvGrpSpPr>
            <a:grpSpLocks/>
          </p:cNvGrpSpPr>
          <p:nvPr/>
        </p:nvGrpSpPr>
        <p:grpSpPr bwMode="auto">
          <a:xfrm>
            <a:off x="6324600" y="723900"/>
            <a:ext cx="1301750" cy="4224338"/>
            <a:chOff x="0" y="0"/>
            <a:chExt cx="820" cy="2661"/>
          </a:xfrm>
        </p:grpSpPr>
        <p:sp>
          <p:nvSpPr>
            <p:cNvPr id="40972" name="Line 4">
              <a:extLst>
                <a:ext uri="{FF2B5EF4-FFF2-40B4-BE49-F238E27FC236}">
                  <a16:creationId xmlns:a16="http://schemas.microsoft.com/office/drawing/2014/main" id="{DD160E32-75BF-139B-04A0-46493BF7C165}"/>
                </a:ext>
              </a:extLst>
            </p:cNvPr>
            <p:cNvSpPr>
              <a:spLocks noChangeShapeType="1"/>
            </p:cNvSpPr>
            <p:nvPr/>
          </p:nvSpPr>
          <p:spPr bwMode="auto">
            <a:xfrm>
              <a:off x="8" y="0"/>
              <a:ext cx="308" cy="0"/>
            </a:xfrm>
            <a:prstGeom prst="line">
              <a:avLst/>
            </a:prstGeom>
            <a:noFill/>
            <a:ln w="38100" cap="rnd">
              <a:solidFill>
                <a:srgbClr val="92D1BC"/>
              </a:solidFill>
              <a:prstDash val="sysDot"/>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0973" name="Line 5">
              <a:extLst>
                <a:ext uri="{FF2B5EF4-FFF2-40B4-BE49-F238E27FC236}">
                  <a16:creationId xmlns:a16="http://schemas.microsoft.com/office/drawing/2014/main" id="{F3F49091-93B4-A637-E107-2C1D9A5D467E}"/>
                </a:ext>
              </a:extLst>
            </p:cNvPr>
            <p:cNvSpPr>
              <a:spLocks noChangeShapeType="1"/>
            </p:cNvSpPr>
            <p:nvPr/>
          </p:nvSpPr>
          <p:spPr bwMode="auto">
            <a:xfrm>
              <a:off x="0" y="1482"/>
              <a:ext cx="438" cy="0"/>
            </a:xfrm>
            <a:prstGeom prst="line">
              <a:avLst/>
            </a:prstGeom>
            <a:noFill/>
            <a:ln w="38100" cap="rnd">
              <a:solidFill>
                <a:srgbClr val="92D1BC"/>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74" name="Line 6">
              <a:extLst>
                <a:ext uri="{FF2B5EF4-FFF2-40B4-BE49-F238E27FC236}">
                  <a16:creationId xmlns:a16="http://schemas.microsoft.com/office/drawing/2014/main" id="{9D52E402-202D-FAE6-B7B4-93121CC0A982}"/>
                </a:ext>
              </a:extLst>
            </p:cNvPr>
            <p:cNvSpPr>
              <a:spLocks noChangeShapeType="1"/>
            </p:cNvSpPr>
            <p:nvPr/>
          </p:nvSpPr>
          <p:spPr bwMode="auto">
            <a:xfrm>
              <a:off x="0" y="0"/>
              <a:ext cx="0" cy="1482"/>
            </a:xfrm>
            <a:prstGeom prst="line">
              <a:avLst/>
            </a:prstGeom>
            <a:noFill/>
            <a:ln w="38100" cap="rnd">
              <a:solidFill>
                <a:srgbClr val="92D1BC"/>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75" name="Line 7">
              <a:extLst>
                <a:ext uri="{FF2B5EF4-FFF2-40B4-BE49-F238E27FC236}">
                  <a16:creationId xmlns:a16="http://schemas.microsoft.com/office/drawing/2014/main" id="{75C31122-AA73-C953-57DC-7137FA6C8BE7}"/>
                </a:ext>
              </a:extLst>
            </p:cNvPr>
            <p:cNvSpPr>
              <a:spLocks noChangeShapeType="1"/>
            </p:cNvSpPr>
            <p:nvPr/>
          </p:nvSpPr>
          <p:spPr bwMode="auto">
            <a:xfrm>
              <a:off x="432" y="847"/>
              <a:ext cx="324" cy="0"/>
            </a:xfrm>
            <a:prstGeom prst="line">
              <a:avLst/>
            </a:prstGeom>
            <a:noFill/>
            <a:ln w="38100">
              <a:solidFill>
                <a:srgbClr val="92D1BC"/>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40976" name="Line 8">
              <a:extLst>
                <a:ext uri="{FF2B5EF4-FFF2-40B4-BE49-F238E27FC236}">
                  <a16:creationId xmlns:a16="http://schemas.microsoft.com/office/drawing/2014/main" id="{06FB9B18-8A8F-F2EB-C968-1E568A2569E9}"/>
                </a:ext>
              </a:extLst>
            </p:cNvPr>
            <p:cNvSpPr>
              <a:spLocks noChangeShapeType="1"/>
            </p:cNvSpPr>
            <p:nvPr/>
          </p:nvSpPr>
          <p:spPr bwMode="auto">
            <a:xfrm>
              <a:off x="440" y="2661"/>
              <a:ext cx="380" cy="0"/>
            </a:xfrm>
            <a:prstGeom prst="line">
              <a:avLst/>
            </a:prstGeom>
            <a:noFill/>
            <a:ln w="38100">
              <a:solidFill>
                <a:srgbClr val="92D1BC"/>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40977" name="Line 9">
              <a:extLst>
                <a:ext uri="{FF2B5EF4-FFF2-40B4-BE49-F238E27FC236}">
                  <a16:creationId xmlns:a16="http://schemas.microsoft.com/office/drawing/2014/main" id="{BCBB0292-5D79-7217-8090-11627727E01F}"/>
                </a:ext>
              </a:extLst>
            </p:cNvPr>
            <p:cNvSpPr>
              <a:spLocks noChangeShapeType="1"/>
            </p:cNvSpPr>
            <p:nvPr/>
          </p:nvSpPr>
          <p:spPr bwMode="auto">
            <a:xfrm>
              <a:off x="440" y="847"/>
              <a:ext cx="0" cy="1814"/>
            </a:xfrm>
            <a:prstGeom prst="line">
              <a:avLst/>
            </a:prstGeom>
            <a:noFill/>
            <a:ln w="38100">
              <a:solidFill>
                <a:srgbClr val="92D1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40965" name="Rectangle 19">
            <a:extLst>
              <a:ext uri="{FF2B5EF4-FFF2-40B4-BE49-F238E27FC236}">
                <a16:creationId xmlns:a16="http://schemas.microsoft.com/office/drawing/2014/main" id="{E6D0BE36-E66D-FEB2-0D33-3A365CB03316}"/>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40966" name="Group 20">
            <a:extLst>
              <a:ext uri="{FF2B5EF4-FFF2-40B4-BE49-F238E27FC236}">
                <a16:creationId xmlns:a16="http://schemas.microsoft.com/office/drawing/2014/main" id="{A0546863-0075-AFD0-A8AD-575C2382778E}"/>
              </a:ext>
            </a:extLst>
          </p:cNvPr>
          <p:cNvGrpSpPr>
            <a:grpSpLocks/>
          </p:cNvGrpSpPr>
          <p:nvPr/>
        </p:nvGrpSpPr>
        <p:grpSpPr bwMode="auto">
          <a:xfrm>
            <a:off x="6934200" y="584200"/>
            <a:ext cx="2232025" cy="4468813"/>
            <a:chOff x="6934200" y="584200"/>
            <a:chExt cx="2232248" cy="4468242"/>
          </a:xfrm>
        </p:grpSpPr>
        <p:sp>
          <p:nvSpPr>
            <p:cNvPr id="40968" name="Freeform 2">
              <a:extLst>
                <a:ext uri="{FF2B5EF4-FFF2-40B4-BE49-F238E27FC236}">
                  <a16:creationId xmlns:a16="http://schemas.microsoft.com/office/drawing/2014/main" id="{9B96C899-9467-518D-D1A1-351B8680AF05}"/>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0969" name="Freeform 4">
              <a:extLst>
                <a:ext uri="{FF2B5EF4-FFF2-40B4-BE49-F238E27FC236}">
                  <a16:creationId xmlns:a16="http://schemas.microsoft.com/office/drawing/2014/main" id="{749E96D3-8F07-F9C0-AA64-4AEF2FA69F85}"/>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0970" name="Freeform 5">
              <a:extLst>
                <a:ext uri="{FF2B5EF4-FFF2-40B4-BE49-F238E27FC236}">
                  <a16:creationId xmlns:a16="http://schemas.microsoft.com/office/drawing/2014/main" id="{11A79FA2-5062-333B-DE73-9730694E456F}"/>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0971" name="Freeform 2">
              <a:extLst>
                <a:ext uri="{FF2B5EF4-FFF2-40B4-BE49-F238E27FC236}">
                  <a16:creationId xmlns:a16="http://schemas.microsoft.com/office/drawing/2014/main" id="{83C516D8-A4C9-1010-0732-5A9BD7983A1C}"/>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40967" name="Rectangle 1">
            <a:extLst>
              <a:ext uri="{FF2B5EF4-FFF2-40B4-BE49-F238E27FC236}">
                <a16:creationId xmlns:a16="http://schemas.microsoft.com/office/drawing/2014/main" id="{7CF9933B-1DDB-8141-1B90-135717A634BF}"/>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9E990F5-1635-5046-B65C-79A155F724C8}"/>
              </a:ext>
            </a:extLst>
          </p:cNvPr>
          <p:cNvSpPr>
            <a:spLocks/>
          </p:cNvSpPr>
          <p:nvPr/>
        </p:nvSpPr>
        <p:spPr bwMode="auto">
          <a:xfrm>
            <a:off x="393700" y="3048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CHILD</a:t>
            </a:r>
          </a:p>
        </p:txBody>
      </p:sp>
      <p:sp>
        <p:nvSpPr>
          <p:cNvPr id="39939" name="Rectangle 3">
            <a:extLst>
              <a:ext uri="{FF2B5EF4-FFF2-40B4-BE49-F238E27FC236}">
                <a16:creationId xmlns:a16="http://schemas.microsoft.com/office/drawing/2014/main" id="{2ED44081-3566-1647-8E5E-F523AE46CCA8}"/>
              </a:ext>
            </a:extLst>
          </p:cNvPr>
          <p:cNvSpPr>
            <a:spLocks/>
          </p:cNvSpPr>
          <p:nvPr/>
        </p:nvSpPr>
        <p:spPr bwMode="auto">
          <a:xfrm>
            <a:off x="393700" y="3683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PARENT</a:t>
            </a:r>
          </a:p>
        </p:txBody>
      </p:sp>
      <p:sp>
        <p:nvSpPr>
          <p:cNvPr id="43012" name="Rectangle 4">
            <a:extLst>
              <a:ext uri="{FF2B5EF4-FFF2-40B4-BE49-F238E27FC236}">
                <a16:creationId xmlns:a16="http://schemas.microsoft.com/office/drawing/2014/main" id="{0F561187-49E4-9CE4-D47A-F7494605A733}"/>
              </a:ext>
            </a:extLst>
          </p:cNvPr>
          <p:cNvSpPr>
            <a:spLocks/>
          </p:cNvSpPr>
          <p:nvPr/>
        </p:nvSpPr>
        <p:spPr bwMode="auto">
          <a:xfrm>
            <a:off x="393700" y="4318000"/>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GRANDCHILD</a:t>
            </a:r>
          </a:p>
        </p:txBody>
      </p:sp>
      <p:sp>
        <p:nvSpPr>
          <p:cNvPr id="43013" name="Rectangle 19">
            <a:extLst>
              <a:ext uri="{FF2B5EF4-FFF2-40B4-BE49-F238E27FC236}">
                <a16:creationId xmlns:a16="http://schemas.microsoft.com/office/drawing/2014/main" id="{9BF6E639-4CB4-045F-DFA4-2F3BB9DD4C0E}"/>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43014" name="Group 20">
            <a:extLst>
              <a:ext uri="{FF2B5EF4-FFF2-40B4-BE49-F238E27FC236}">
                <a16:creationId xmlns:a16="http://schemas.microsoft.com/office/drawing/2014/main" id="{88E7FAA1-B988-807C-CD1B-01DFB4C59739}"/>
              </a:ext>
            </a:extLst>
          </p:cNvPr>
          <p:cNvGrpSpPr>
            <a:grpSpLocks/>
          </p:cNvGrpSpPr>
          <p:nvPr/>
        </p:nvGrpSpPr>
        <p:grpSpPr bwMode="auto">
          <a:xfrm>
            <a:off x="6934200" y="584200"/>
            <a:ext cx="2232025" cy="4468813"/>
            <a:chOff x="6934200" y="584200"/>
            <a:chExt cx="2232248" cy="4468242"/>
          </a:xfrm>
        </p:grpSpPr>
        <p:sp>
          <p:nvSpPr>
            <p:cNvPr id="43023" name="Freeform 2">
              <a:extLst>
                <a:ext uri="{FF2B5EF4-FFF2-40B4-BE49-F238E27FC236}">
                  <a16:creationId xmlns:a16="http://schemas.microsoft.com/office/drawing/2014/main" id="{2E8E49DC-7BA3-7193-7611-6D3C2F399AA9}"/>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3024" name="Freeform 4">
              <a:extLst>
                <a:ext uri="{FF2B5EF4-FFF2-40B4-BE49-F238E27FC236}">
                  <a16:creationId xmlns:a16="http://schemas.microsoft.com/office/drawing/2014/main" id="{17C43029-E53A-3976-C914-CBEE5B2C1493}"/>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3025" name="Freeform 5">
              <a:extLst>
                <a:ext uri="{FF2B5EF4-FFF2-40B4-BE49-F238E27FC236}">
                  <a16:creationId xmlns:a16="http://schemas.microsoft.com/office/drawing/2014/main" id="{685220C2-21B7-EFBF-0A31-C6009A4876DE}"/>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3026" name="Freeform 2">
              <a:extLst>
                <a:ext uri="{FF2B5EF4-FFF2-40B4-BE49-F238E27FC236}">
                  <a16:creationId xmlns:a16="http://schemas.microsoft.com/office/drawing/2014/main" id="{FDAB7C4C-5E11-3135-1B05-FD91603D4AAB}"/>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43015" name="Rectangle 1">
            <a:extLst>
              <a:ext uri="{FF2B5EF4-FFF2-40B4-BE49-F238E27FC236}">
                <a16:creationId xmlns:a16="http://schemas.microsoft.com/office/drawing/2014/main" id="{69D1EF7A-F1D6-B8B6-50DB-B98828F76127}"/>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grpSp>
        <p:nvGrpSpPr>
          <p:cNvPr id="43016" name="Group 11">
            <a:extLst>
              <a:ext uri="{FF2B5EF4-FFF2-40B4-BE49-F238E27FC236}">
                <a16:creationId xmlns:a16="http://schemas.microsoft.com/office/drawing/2014/main" id="{6457D3A2-FF6A-21DF-C6D9-66B29E9FB578}"/>
              </a:ext>
            </a:extLst>
          </p:cNvPr>
          <p:cNvGrpSpPr>
            <a:grpSpLocks/>
          </p:cNvGrpSpPr>
          <p:nvPr/>
        </p:nvGrpSpPr>
        <p:grpSpPr bwMode="auto">
          <a:xfrm>
            <a:off x="6324600" y="723900"/>
            <a:ext cx="2625725" cy="4657725"/>
            <a:chOff x="64" y="0"/>
            <a:chExt cx="1654" cy="2934"/>
          </a:xfrm>
        </p:grpSpPr>
        <p:sp>
          <p:nvSpPr>
            <p:cNvPr id="43017" name="Line 5">
              <a:extLst>
                <a:ext uri="{FF2B5EF4-FFF2-40B4-BE49-F238E27FC236}">
                  <a16:creationId xmlns:a16="http://schemas.microsoft.com/office/drawing/2014/main" id="{E4FA51F4-7552-6991-26E5-EE9F48773082}"/>
                </a:ext>
              </a:extLst>
            </p:cNvPr>
            <p:cNvSpPr>
              <a:spLocks noChangeShapeType="1"/>
            </p:cNvSpPr>
            <p:nvPr/>
          </p:nvSpPr>
          <p:spPr bwMode="auto">
            <a:xfrm>
              <a:off x="114" y="0"/>
              <a:ext cx="268" cy="0"/>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3018" name="Line 6">
              <a:extLst>
                <a:ext uri="{FF2B5EF4-FFF2-40B4-BE49-F238E27FC236}">
                  <a16:creationId xmlns:a16="http://schemas.microsoft.com/office/drawing/2014/main" id="{D1DF0E40-4470-9400-B253-C9B40F80A3A5}"/>
                </a:ext>
              </a:extLst>
            </p:cNvPr>
            <p:cNvSpPr>
              <a:spLocks noChangeShapeType="1"/>
            </p:cNvSpPr>
            <p:nvPr/>
          </p:nvSpPr>
          <p:spPr bwMode="auto">
            <a:xfrm>
              <a:off x="64" y="1800"/>
              <a:ext cx="702" cy="0"/>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3019" name="Line 7">
              <a:extLst>
                <a:ext uri="{FF2B5EF4-FFF2-40B4-BE49-F238E27FC236}">
                  <a16:creationId xmlns:a16="http://schemas.microsoft.com/office/drawing/2014/main" id="{724834BB-80B2-5BA9-02E1-DB5F979D56C6}"/>
                </a:ext>
              </a:extLst>
            </p:cNvPr>
            <p:cNvSpPr>
              <a:spLocks noChangeShapeType="1"/>
            </p:cNvSpPr>
            <p:nvPr/>
          </p:nvSpPr>
          <p:spPr bwMode="auto">
            <a:xfrm>
              <a:off x="64" y="0"/>
              <a:ext cx="0" cy="1800"/>
            </a:xfrm>
            <a:prstGeom prst="line">
              <a:avLst/>
            </a:prstGeom>
            <a:noFill/>
            <a:ln w="38100" cap="rnd">
              <a:solidFill>
                <a:srgbClr val="FFFFF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3020" name="Line 8">
              <a:extLst>
                <a:ext uri="{FF2B5EF4-FFF2-40B4-BE49-F238E27FC236}">
                  <a16:creationId xmlns:a16="http://schemas.microsoft.com/office/drawing/2014/main" id="{B4C70528-608B-C4C3-4488-1ECD8AEEC5BE}"/>
                </a:ext>
              </a:extLst>
            </p:cNvPr>
            <p:cNvSpPr>
              <a:spLocks noChangeShapeType="1"/>
            </p:cNvSpPr>
            <p:nvPr/>
          </p:nvSpPr>
          <p:spPr bwMode="auto">
            <a:xfrm>
              <a:off x="766" y="1187"/>
              <a:ext cx="952"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3021" name="Line 9">
              <a:extLst>
                <a:ext uri="{FF2B5EF4-FFF2-40B4-BE49-F238E27FC236}">
                  <a16:creationId xmlns:a16="http://schemas.microsoft.com/office/drawing/2014/main" id="{CB55682A-812F-BAFF-6C25-374F65CC28EE}"/>
                </a:ext>
              </a:extLst>
            </p:cNvPr>
            <p:cNvSpPr>
              <a:spLocks noChangeShapeType="1"/>
            </p:cNvSpPr>
            <p:nvPr/>
          </p:nvSpPr>
          <p:spPr bwMode="auto">
            <a:xfrm>
              <a:off x="766" y="2934"/>
              <a:ext cx="936"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3022" name="Line 10">
              <a:extLst>
                <a:ext uri="{FF2B5EF4-FFF2-40B4-BE49-F238E27FC236}">
                  <a16:creationId xmlns:a16="http://schemas.microsoft.com/office/drawing/2014/main" id="{A703BB9C-9064-514C-D437-313703CB3DB0}"/>
                </a:ext>
              </a:extLst>
            </p:cNvPr>
            <p:cNvSpPr>
              <a:spLocks noChangeShapeType="1"/>
            </p:cNvSpPr>
            <p:nvPr/>
          </p:nvSpPr>
          <p:spPr bwMode="auto">
            <a:xfrm>
              <a:off x="766" y="1187"/>
              <a:ext cx="0" cy="1747"/>
            </a:xfrm>
            <a:prstGeom prst="line">
              <a:avLst/>
            </a:prstGeom>
            <a:noFill/>
            <a:ln w="381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BDC1EDC-BD5D-934B-9AE0-4B81D30FFA11}"/>
              </a:ext>
            </a:extLst>
          </p:cNvPr>
          <p:cNvSpPr>
            <a:spLocks/>
          </p:cNvSpPr>
          <p:nvPr/>
        </p:nvSpPr>
        <p:spPr bwMode="auto">
          <a:xfrm>
            <a:off x="393700" y="3048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CHILD</a:t>
            </a:r>
          </a:p>
        </p:txBody>
      </p:sp>
      <p:sp>
        <p:nvSpPr>
          <p:cNvPr id="41987" name="Rectangle 3">
            <a:extLst>
              <a:ext uri="{FF2B5EF4-FFF2-40B4-BE49-F238E27FC236}">
                <a16:creationId xmlns:a16="http://schemas.microsoft.com/office/drawing/2014/main" id="{920B752E-D2B4-944F-8822-25094A6C5C53}"/>
              </a:ext>
            </a:extLst>
          </p:cNvPr>
          <p:cNvSpPr>
            <a:spLocks/>
          </p:cNvSpPr>
          <p:nvPr/>
        </p:nvSpPr>
        <p:spPr bwMode="auto">
          <a:xfrm>
            <a:off x="393700" y="3683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PARENT</a:t>
            </a:r>
          </a:p>
        </p:txBody>
      </p:sp>
      <p:sp>
        <p:nvSpPr>
          <p:cNvPr id="45060" name="Rectangle 4">
            <a:extLst>
              <a:ext uri="{FF2B5EF4-FFF2-40B4-BE49-F238E27FC236}">
                <a16:creationId xmlns:a16="http://schemas.microsoft.com/office/drawing/2014/main" id="{1B1668BE-04A3-CA37-199D-9A0F0CED9404}"/>
              </a:ext>
            </a:extLst>
          </p:cNvPr>
          <p:cNvSpPr>
            <a:spLocks/>
          </p:cNvSpPr>
          <p:nvPr/>
        </p:nvSpPr>
        <p:spPr bwMode="auto">
          <a:xfrm>
            <a:off x="393700" y="4953000"/>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GRANDPARENT</a:t>
            </a:r>
          </a:p>
        </p:txBody>
      </p:sp>
      <p:sp>
        <p:nvSpPr>
          <p:cNvPr id="41989" name="Rectangle 5">
            <a:extLst>
              <a:ext uri="{FF2B5EF4-FFF2-40B4-BE49-F238E27FC236}">
                <a16:creationId xmlns:a16="http://schemas.microsoft.com/office/drawing/2014/main" id="{A54D54B6-FC0F-8141-A6FF-F99DFF1D57E6}"/>
              </a:ext>
            </a:extLst>
          </p:cNvPr>
          <p:cNvSpPr>
            <a:spLocks/>
          </p:cNvSpPr>
          <p:nvPr/>
        </p:nvSpPr>
        <p:spPr bwMode="auto">
          <a:xfrm>
            <a:off x="393700" y="4318000"/>
            <a:ext cx="4318000" cy="584200"/>
          </a:xfrm>
          <a:prstGeom prst="rect">
            <a:avLst/>
          </a:prstGeom>
          <a:noFill/>
          <a:ln w="12700" cap="flat">
            <a:noFill/>
            <a:miter lim="800000"/>
            <a:headEnd type="none" w="med" len="med"/>
            <a:tailEnd type="none" w="med" len="med"/>
          </a:ln>
        </p:spPr>
        <p:txBody>
          <a:bodyPr lIns="0" tIns="0" rIns="0" bIns="0" anchor="ctr"/>
          <a:lstStyle/>
          <a:p>
            <a:pPr eaLnBrk="1" hangingPunct="1">
              <a:defRPr/>
            </a:pPr>
            <a:r>
              <a:rPr lang="en-US" sz="3200" dirty="0">
                <a:solidFill>
                  <a:srgbClr val="FFFFFF">
                    <a:alpha val="50000"/>
                  </a:srgbClr>
                </a:solidFill>
                <a:latin typeface="Helvetica" pitchFamily="-101" charset="0"/>
                <a:ea typeface="Helvetica" pitchFamily="-101" charset="0"/>
                <a:cs typeface="Helvetica" pitchFamily="-101" charset="0"/>
                <a:sym typeface="Helvetica" pitchFamily="-101" charset="0"/>
              </a:rPr>
              <a:t>GRANDCHILD</a:t>
            </a:r>
          </a:p>
        </p:txBody>
      </p:sp>
      <p:sp>
        <p:nvSpPr>
          <p:cNvPr id="45062" name="Rectangle 20">
            <a:extLst>
              <a:ext uri="{FF2B5EF4-FFF2-40B4-BE49-F238E27FC236}">
                <a16:creationId xmlns:a16="http://schemas.microsoft.com/office/drawing/2014/main" id="{0BA03E3C-33F6-BF88-3497-D4FF0238DB7D}"/>
              </a:ext>
            </a:extLst>
          </p:cNvPr>
          <p:cNvSpPr>
            <a:spLocks/>
          </p:cNvSpPr>
          <p:nvPr/>
        </p:nvSpPr>
        <p:spPr bwMode="auto">
          <a:xfrm>
            <a:off x="254000" y="254000"/>
            <a:ext cx="4673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p:txBody>
      </p:sp>
      <p:grpSp>
        <p:nvGrpSpPr>
          <p:cNvPr id="45063" name="Group 20">
            <a:extLst>
              <a:ext uri="{FF2B5EF4-FFF2-40B4-BE49-F238E27FC236}">
                <a16:creationId xmlns:a16="http://schemas.microsoft.com/office/drawing/2014/main" id="{38064D78-D960-28AC-A307-AE8E5925D881}"/>
              </a:ext>
            </a:extLst>
          </p:cNvPr>
          <p:cNvGrpSpPr>
            <a:grpSpLocks/>
          </p:cNvGrpSpPr>
          <p:nvPr/>
        </p:nvGrpSpPr>
        <p:grpSpPr bwMode="auto">
          <a:xfrm>
            <a:off x="6934200" y="584200"/>
            <a:ext cx="2232025" cy="4468813"/>
            <a:chOff x="6934200" y="584200"/>
            <a:chExt cx="2232248" cy="4468242"/>
          </a:xfrm>
        </p:grpSpPr>
        <p:sp>
          <p:nvSpPr>
            <p:cNvPr id="45072" name="Freeform 2">
              <a:extLst>
                <a:ext uri="{FF2B5EF4-FFF2-40B4-BE49-F238E27FC236}">
                  <a16:creationId xmlns:a16="http://schemas.microsoft.com/office/drawing/2014/main" id="{1EE0DEFD-11D3-2022-1A2D-4632C2C9B801}"/>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5073" name="Freeform 4">
              <a:extLst>
                <a:ext uri="{FF2B5EF4-FFF2-40B4-BE49-F238E27FC236}">
                  <a16:creationId xmlns:a16="http://schemas.microsoft.com/office/drawing/2014/main" id="{3DD46A9C-90EF-C569-CCA3-A1B353C85416}"/>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5074" name="Freeform 5">
              <a:extLst>
                <a:ext uri="{FF2B5EF4-FFF2-40B4-BE49-F238E27FC236}">
                  <a16:creationId xmlns:a16="http://schemas.microsoft.com/office/drawing/2014/main" id="{3B7B987D-439D-62E0-4B94-DE17AE3D3F4B}"/>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5075" name="Freeform 2">
              <a:extLst>
                <a:ext uri="{FF2B5EF4-FFF2-40B4-BE49-F238E27FC236}">
                  <a16:creationId xmlns:a16="http://schemas.microsoft.com/office/drawing/2014/main" id="{DBB7544C-489E-CB34-B181-502534A6267F}"/>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45064" name="Rectangle 1">
            <a:extLst>
              <a:ext uri="{FF2B5EF4-FFF2-40B4-BE49-F238E27FC236}">
                <a16:creationId xmlns:a16="http://schemas.microsoft.com/office/drawing/2014/main" id="{F50F6977-6C59-CFD1-EE8A-078B8FE9C416}"/>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grpSp>
        <p:nvGrpSpPr>
          <p:cNvPr id="45065" name="Group 12">
            <a:extLst>
              <a:ext uri="{FF2B5EF4-FFF2-40B4-BE49-F238E27FC236}">
                <a16:creationId xmlns:a16="http://schemas.microsoft.com/office/drawing/2014/main" id="{3B197717-F95C-FF38-0EE9-E917F6A7E835}"/>
              </a:ext>
            </a:extLst>
          </p:cNvPr>
          <p:cNvGrpSpPr>
            <a:grpSpLocks/>
          </p:cNvGrpSpPr>
          <p:nvPr/>
        </p:nvGrpSpPr>
        <p:grpSpPr bwMode="auto">
          <a:xfrm>
            <a:off x="6324600" y="723900"/>
            <a:ext cx="2409825" cy="4729163"/>
            <a:chOff x="0" y="0"/>
            <a:chExt cx="1518" cy="2979"/>
          </a:xfrm>
        </p:grpSpPr>
        <p:sp>
          <p:nvSpPr>
            <p:cNvPr id="45066" name="Line 6">
              <a:extLst>
                <a:ext uri="{FF2B5EF4-FFF2-40B4-BE49-F238E27FC236}">
                  <a16:creationId xmlns:a16="http://schemas.microsoft.com/office/drawing/2014/main" id="{30CE0A96-F563-8DF0-05C2-BBDAF1B0C7C7}"/>
                </a:ext>
              </a:extLst>
            </p:cNvPr>
            <p:cNvSpPr>
              <a:spLocks noChangeShapeType="1"/>
            </p:cNvSpPr>
            <p:nvPr/>
          </p:nvSpPr>
          <p:spPr bwMode="auto">
            <a:xfrm>
              <a:off x="8" y="0"/>
              <a:ext cx="308" cy="0"/>
            </a:xfrm>
            <a:prstGeom prst="line">
              <a:avLst/>
            </a:prstGeom>
            <a:noFill/>
            <a:ln w="38100" cap="rnd">
              <a:solidFill>
                <a:srgbClr val="92D1BC"/>
              </a:solidFill>
              <a:prstDash val="sysDot"/>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5067" name="Line 7">
              <a:extLst>
                <a:ext uri="{FF2B5EF4-FFF2-40B4-BE49-F238E27FC236}">
                  <a16:creationId xmlns:a16="http://schemas.microsoft.com/office/drawing/2014/main" id="{4787829B-615E-A562-5252-9A80E70D4987}"/>
                </a:ext>
              </a:extLst>
            </p:cNvPr>
            <p:cNvSpPr>
              <a:spLocks noChangeShapeType="1"/>
            </p:cNvSpPr>
            <p:nvPr/>
          </p:nvSpPr>
          <p:spPr bwMode="auto">
            <a:xfrm>
              <a:off x="0" y="1800"/>
              <a:ext cx="702" cy="0"/>
            </a:xfrm>
            <a:prstGeom prst="line">
              <a:avLst/>
            </a:prstGeom>
            <a:noFill/>
            <a:ln w="38100" cap="rnd">
              <a:solidFill>
                <a:srgbClr val="92D1BC"/>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8" name="Line 8">
              <a:extLst>
                <a:ext uri="{FF2B5EF4-FFF2-40B4-BE49-F238E27FC236}">
                  <a16:creationId xmlns:a16="http://schemas.microsoft.com/office/drawing/2014/main" id="{7F052ACD-6D3E-B591-6D5D-F5378B415EEF}"/>
                </a:ext>
              </a:extLst>
            </p:cNvPr>
            <p:cNvSpPr>
              <a:spLocks noChangeShapeType="1"/>
            </p:cNvSpPr>
            <p:nvPr/>
          </p:nvSpPr>
          <p:spPr bwMode="auto">
            <a:xfrm>
              <a:off x="0" y="0"/>
              <a:ext cx="0" cy="1800"/>
            </a:xfrm>
            <a:prstGeom prst="line">
              <a:avLst/>
            </a:prstGeom>
            <a:noFill/>
            <a:ln w="38100" cap="rnd">
              <a:solidFill>
                <a:srgbClr val="92D1BC"/>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69" name="Line 9">
              <a:extLst>
                <a:ext uri="{FF2B5EF4-FFF2-40B4-BE49-F238E27FC236}">
                  <a16:creationId xmlns:a16="http://schemas.microsoft.com/office/drawing/2014/main" id="{1637FE5B-CFA2-0700-8C12-1F21F09BB499}"/>
                </a:ext>
              </a:extLst>
            </p:cNvPr>
            <p:cNvSpPr>
              <a:spLocks noChangeShapeType="1"/>
            </p:cNvSpPr>
            <p:nvPr/>
          </p:nvSpPr>
          <p:spPr bwMode="auto">
            <a:xfrm>
              <a:off x="702" y="1187"/>
              <a:ext cx="816" cy="0"/>
            </a:xfrm>
            <a:prstGeom prst="line">
              <a:avLst/>
            </a:prstGeom>
            <a:noFill/>
            <a:ln w="38100">
              <a:solidFill>
                <a:srgbClr val="92D1BC"/>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45070" name="Line 10">
              <a:extLst>
                <a:ext uri="{FF2B5EF4-FFF2-40B4-BE49-F238E27FC236}">
                  <a16:creationId xmlns:a16="http://schemas.microsoft.com/office/drawing/2014/main" id="{6F7FEDC5-7BFD-D339-46F3-8E8482D6A114}"/>
                </a:ext>
              </a:extLst>
            </p:cNvPr>
            <p:cNvSpPr>
              <a:spLocks noChangeShapeType="1"/>
            </p:cNvSpPr>
            <p:nvPr/>
          </p:nvSpPr>
          <p:spPr bwMode="auto">
            <a:xfrm>
              <a:off x="702" y="2979"/>
              <a:ext cx="816" cy="0"/>
            </a:xfrm>
            <a:prstGeom prst="line">
              <a:avLst/>
            </a:prstGeom>
            <a:noFill/>
            <a:ln w="38100">
              <a:solidFill>
                <a:srgbClr val="92D1BC"/>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45071" name="Line 11">
              <a:extLst>
                <a:ext uri="{FF2B5EF4-FFF2-40B4-BE49-F238E27FC236}">
                  <a16:creationId xmlns:a16="http://schemas.microsoft.com/office/drawing/2014/main" id="{095D1F1A-D884-4103-5F47-18DD589CC55B}"/>
                </a:ext>
              </a:extLst>
            </p:cNvPr>
            <p:cNvSpPr>
              <a:spLocks noChangeShapeType="1"/>
            </p:cNvSpPr>
            <p:nvPr/>
          </p:nvSpPr>
          <p:spPr bwMode="auto">
            <a:xfrm>
              <a:off x="702" y="1187"/>
              <a:ext cx="0" cy="1792"/>
            </a:xfrm>
            <a:prstGeom prst="line">
              <a:avLst/>
            </a:prstGeom>
            <a:noFill/>
            <a:ln w="38100">
              <a:solidFill>
                <a:srgbClr val="92D1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47106" name="Group 20">
            <a:extLst>
              <a:ext uri="{FF2B5EF4-FFF2-40B4-BE49-F238E27FC236}">
                <a16:creationId xmlns:a16="http://schemas.microsoft.com/office/drawing/2014/main" id="{9381BB9C-1F2D-AA97-28AB-DB27E9EC1744}"/>
              </a:ext>
            </a:extLst>
          </p:cNvPr>
          <p:cNvGrpSpPr>
            <a:grpSpLocks/>
          </p:cNvGrpSpPr>
          <p:nvPr/>
        </p:nvGrpSpPr>
        <p:grpSpPr bwMode="auto">
          <a:xfrm>
            <a:off x="6934200" y="584200"/>
            <a:ext cx="2232025" cy="4468813"/>
            <a:chOff x="6934200" y="584200"/>
            <a:chExt cx="2232248" cy="4468242"/>
          </a:xfrm>
        </p:grpSpPr>
        <p:sp>
          <p:nvSpPr>
            <p:cNvPr id="47109" name="Freeform 2">
              <a:extLst>
                <a:ext uri="{FF2B5EF4-FFF2-40B4-BE49-F238E27FC236}">
                  <a16:creationId xmlns:a16="http://schemas.microsoft.com/office/drawing/2014/main" id="{1B9C99B1-31F4-8235-63C8-A011F099D0F1}"/>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7110" name="Freeform 4">
              <a:extLst>
                <a:ext uri="{FF2B5EF4-FFF2-40B4-BE49-F238E27FC236}">
                  <a16:creationId xmlns:a16="http://schemas.microsoft.com/office/drawing/2014/main" id="{1D336AEE-276C-809F-7562-C753F56E9A8A}"/>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7111" name="Freeform 5">
              <a:extLst>
                <a:ext uri="{FF2B5EF4-FFF2-40B4-BE49-F238E27FC236}">
                  <a16:creationId xmlns:a16="http://schemas.microsoft.com/office/drawing/2014/main" id="{08F1A7E7-DEF9-89E8-0B2F-3AFB1132CB69}"/>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7112" name="Freeform 2">
              <a:extLst>
                <a:ext uri="{FF2B5EF4-FFF2-40B4-BE49-F238E27FC236}">
                  <a16:creationId xmlns:a16="http://schemas.microsoft.com/office/drawing/2014/main" id="{537BEA9E-786D-DF96-75D1-52288B1A50F9}"/>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47107" name="Rectangle 1">
            <a:extLst>
              <a:ext uri="{FF2B5EF4-FFF2-40B4-BE49-F238E27FC236}">
                <a16:creationId xmlns:a16="http://schemas.microsoft.com/office/drawing/2014/main" id="{D24371E0-1D6A-A689-4CBA-90D0CDB26B72}"/>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
        <p:nvSpPr>
          <p:cNvPr id="47108" name="Rectangle 9">
            <a:extLst>
              <a:ext uri="{FF2B5EF4-FFF2-40B4-BE49-F238E27FC236}">
                <a16:creationId xmlns:a16="http://schemas.microsoft.com/office/drawing/2014/main" id="{EA682A9E-FC35-EE57-4968-D19E39B6331E}"/>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49154" name="Group 15">
            <a:extLst>
              <a:ext uri="{FF2B5EF4-FFF2-40B4-BE49-F238E27FC236}">
                <a16:creationId xmlns:a16="http://schemas.microsoft.com/office/drawing/2014/main" id="{FB8E7B46-0ADA-194D-E9EB-CDA5EC24A8CD}"/>
              </a:ext>
            </a:extLst>
          </p:cNvPr>
          <p:cNvGrpSpPr>
            <a:grpSpLocks/>
          </p:cNvGrpSpPr>
          <p:nvPr/>
        </p:nvGrpSpPr>
        <p:grpSpPr bwMode="auto">
          <a:xfrm>
            <a:off x="393700" y="1131888"/>
            <a:ext cx="8053388" cy="2246312"/>
            <a:chOff x="0" y="-807"/>
            <a:chExt cx="5073" cy="1415"/>
          </a:xfrm>
        </p:grpSpPr>
        <p:sp>
          <p:nvSpPr>
            <p:cNvPr id="49163" name="Rectangle 9">
              <a:extLst>
                <a:ext uri="{FF2B5EF4-FFF2-40B4-BE49-F238E27FC236}">
                  <a16:creationId xmlns:a16="http://schemas.microsoft.com/office/drawing/2014/main" id="{C1FECCDA-7A02-581E-83CB-3AED10A06970}"/>
                </a:ext>
              </a:extLst>
            </p:cNvPr>
            <p:cNvSpPr>
              <a:spLocks/>
            </p:cNvSpPr>
            <p:nvPr/>
          </p:nvSpPr>
          <p:spPr bwMode="auto">
            <a:xfrm>
              <a:off x="0" y="0"/>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SAME</a:t>
              </a:r>
            </a:p>
          </p:txBody>
        </p:sp>
        <p:sp>
          <p:nvSpPr>
            <p:cNvPr id="49164" name="Rectangle 10">
              <a:extLst>
                <a:ext uri="{FF2B5EF4-FFF2-40B4-BE49-F238E27FC236}">
                  <a16:creationId xmlns:a16="http://schemas.microsoft.com/office/drawing/2014/main" id="{A4547556-0DBB-87F6-D5B0-EAF360B42920}"/>
                </a:ext>
              </a:extLst>
            </p:cNvPr>
            <p:cNvSpPr>
              <a:spLocks/>
            </p:cNvSpPr>
            <p:nvPr/>
          </p:nvSpPr>
          <p:spPr bwMode="auto">
            <a:xfrm>
              <a:off x="0" y="240"/>
              <a:ext cx="507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rPr>
                <a:t>contact.html</a:t>
              </a:r>
            </a:p>
          </p:txBody>
        </p:sp>
        <p:grpSp>
          <p:nvGrpSpPr>
            <p:cNvPr id="49165" name="Group 14">
              <a:extLst>
                <a:ext uri="{FF2B5EF4-FFF2-40B4-BE49-F238E27FC236}">
                  <a16:creationId xmlns:a16="http://schemas.microsoft.com/office/drawing/2014/main" id="{75B87F73-5881-5893-3C7A-7FBC3B69B2C4}"/>
                </a:ext>
              </a:extLst>
            </p:cNvPr>
            <p:cNvGrpSpPr>
              <a:grpSpLocks/>
            </p:cNvGrpSpPr>
            <p:nvPr/>
          </p:nvGrpSpPr>
          <p:grpSpPr bwMode="auto">
            <a:xfrm>
              <a:off x="3984" y="-807"/>
              <a:ext cx="908" cy="363"/>
              <a:chOff x="-296" y="-3263"/>
              <a:chExt cx="908" cy="363"/>
            </a:xfrm>
          </p:grpSpPr>
          <p:sp>
            <p:nvSpPr>
              <p:cNvPr id="49166" name="Line 11">
                <a:extLst>
                  <a:ext uri="{FF2B5EF4-FFF2-40B4-BE49-F238E27FC236}">
                    <a16:creationId xmlns:a16="http://schemas.microsoft.com/office/drawing/2014/main" id="{C2159BE1-23D5-59E7-2A30-9198DCA7B8DA}"/>
                  </a:ext>
                </a:extLst>
              </p:cNvPr>
              <p:cNvSpPr>
                <a:spLocks noChangeShapeType="1"/>
              </p:cNvSpPr>
              <p:nvPr/>
            </p:nvSpPr>
            <p:spPr bwMode="auto">
              <a:xfrm>
                <a:off x="-296" y="-3263"/>
                <a:ext cx="884" cy="0"/>
              </a:xfrm>
              <a:prstGeom prst="line">
                <a:avLst/>
              </a:prstGeom>
              <a:noFill/>
              <a:ln w="38100">
                <a:solidFill>
                  <a:srgbClr val="FFFFFF"/>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49167" name="Line 12">
                <a:extLst>
                  <a:ext uri="{FF2B5EF4-FFF2-40B4-BE49-F238E27FC236}">
                    <a16:creationId xmlns:a16="http://schemas.microsoft.com/office/drawing/2014/main" id="{32984943-D643-7B69-309D-C54516D1144E}"/>
                  </a:ext>
                </a:extLst>
              </p:cNvPr>
              <p:cNvSpPr>
                <a:spLocks noChangeShapeType="1"/>
              </p:cNvSpPr>
              <p:nvPr/>
            </p:nvSpPr>
            <p:spPr bwMode="auto">
              <a:xfrm>
                <a:off x="-288" y="-2900"/>
                <a:ext cx="900"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68" name="Line 13">
                <a:extLst>
                  <a:ext uri="{FF2B5EF4-FFF2-40B4-BE49-F238E27FC236}">
                    <a16:creationId xmlns:a16="http://schemas.microsoft.com/office/drawing/2014/main" id="{EFECF33B-899F-A899-7BAE-C5E386182F38}"/>
                  </a:ext>
                </a:extLst>
              </p:cNvPr>
              <p:cNvSpPr>
                <a:spLocks noChangeShapeType="1"/>
              </p:cNvSpPr>
              <p:nvPr/>
            </p:nvSpPr>
            <p:spPr bwMode="auto">
              <a:xfrm>
                <a:off x="-288" y="-3263"/>
                <a:ext cx="0" cy="363"/>
              </a:xfrm>
              <a:prstGeom prst="line">
                <a:avLst/>
              </a:prstGeom>
              <a:noFill/>
              <a:ln w="381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grpSp>
        <p:nvGrpSpPr>
          <p:cNvPr id="49155" name="Group 20">
            <a:extLst>
              <a:ext uri="{FF2B5EF4-FFF2-40B4-BE49-F238E27FC236}">
                <a16:creationId xmlns:a16="http://schemas.microsoft.com/office/drawing/2014/main" id="{7FB2D24A-A1AF-BC4D-0072-F7A292A4F98B}"/>
              </a:ext>
            </a:extLst>
          </p:cNvPr>
          <p:cNvGrpSpPr>
            <a:grpSpLocks/>
          </p:cNvGrpSpPr>
          <p:nvPr/>
        </p:nvGrpSpPr>
        <p:grpSpPr bwMode="auto">
          <a:xfrm>
            <a:off x="6934200" y="584200"/>
            <a:ext cx="2232025" cy="4468813"/>
            <a:chOff x="6934200" y="584200"/>
            <a:chExt cx="2232248" cy="4468242"/>
          </a:xfrm>
        </p:grpSpPr>
        <p:sp>
          <p:nvSpPr>
            <p:cNvPr id="49159" name="Freeform 2">
              <a:extLst>
                <a:ext uri="{FF2B5EF4-FFF2-40B4-BE49-F238E27FC236}">
                  <a16:creationId xmlns:a16="http://schemas.microsoft.com/office/drawing/2014/main" id="{75F44C14-DD4C-B453-B7F0-63045C2CC5F9}"/>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9160" name="Freeform 4">
              <a:extLst>
                <a:ext uri="{FF2B5EF4-FFF2-40B4-BE49-F238E27FC236}">
                  <a16:creationId xmlns:a16="http://schemas.microsoft.com/office/drawing/2014/main" id="{121A5435-9E29-DA79-7991-923564E0C38A}"/>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9161" name="Freeform 5">
              <a:extLst>
                <a:ext uri="{FF2B5EF4-FFF2-40B4-BE49-F238E27FC236}">
                  <a16:creationId xmlns:a16="http://schemas.microsoft.com/office/drawing/2014/main" id="{21B47091-F9DF-AE72-8325-E4AB8101A844}"/>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49162" name="Freeform 2">
              <a:extLst>
                <a:ext uri="{FF2B5EF4-FFF2-40B4-BE49-F238E27FC236}">
                  <a16:creationId xmlns:a16="http://schemas.microsoft.com/office/drawing/2014/main" id="{EB728777-FC14-F68A-2549-4D48AA87BBD1}"/>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49156" name="Rectangle 1">
            <a:extLst>
              <a:ext uri="{FF2B5EF4-FFF2-40B4-BE49-F238E27FC236}">
                <a16:creationId xmlns:a16="http://schemas.microsoft.com/office/drawing/2014/main" id="{59EB253A-F083-2E7B-0EA9-AF494C8C0DCA}"/>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
        <p:nvSpPr>
          <p:cNvPr id="49157" name="Rectangle 9">
            <a:extLst>
              <a:ext uri="{FF2B5EF4-FFF2-40B4-BE49-F238E27FC236}">
                <a16:creationId xmlns:a16="http://schemas.microsoft.com/office/drawing/2014/main" id="{B1BE34EE-23B1-9EA1-2F57-D4C4C0FDD031}"/>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&lt;a href=”</a:t>
            </a:r>
            <a:r>
              <a:rPr lang="en-US" altLang="ja-JP" sz="2700">
                <a:solidFill>
                  <a:srgbClr val="FF6600"/>
                </a:solidFill>
                <a:latin typeface="Courier" panose="02070309020205020404" pitchFamily="49" charset="0"/>
              </a:rPr>
              <a:t>contact.html</a:t>
            </a:r>
            <a:r>
              <a:rPr lang="en-US" altLang="ja-JP" sz="2700">
                <a:solidFill>
                  <a:schemeClr val="bg1"/>
                </a:solidFill>
                <a:latin typeface="Courier" panose="02070309020205020404" pitchFamily="49" charset="0"/>
              </a:rPr>
              <a:t>"&gt;contact&lt;/a&gt;</a:t>
            </a:r>
            <a:endParaRPr lang="en-US" altLang="en-US" sz="2700">
              <a:solidFill>
                <a:schemeClr val="bg1"/>
              </a:solidFill>
              <a:latin typeface="Courier" panose="02070309020205020404" pitchFamily="49" charset="0"/>
            </a:endParaRPr>
          </a:p>
        </p:txBody>
      </p:sp>
      <p:sp>
        <p:nvSpPr>
          <p:cNvPr id="49158" name="Rectangle 9">
            <a:extLst>
              <a:ext uri="{FF2B5EF4-FFF2-40B4-BE49-F238E27FC236}">
                <a16:creationId xmlns:a16="http://schemas.microsoft.com/office/drawing/2014/main" id="{D4A80C1E-9368-A49E-F421-D2D3D3092BCB}"/>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51202" name="Group 11">
            <a:extLst>
              <a:ext uri="{FF2B5EF4-FFF2-40B4-BE49-F238E27FC236}">
                <a16:creationId xmlns:a16="http://schemas.microsoft.com/office/drawing/2014/main" id="{4C39C063-1E3B-3690-39F3-B9DAB797260E}"/>
              </a:ext>
            </a:extLst>
          </p:cNvPr>
          <p:cNvGrpSpPr>
            <a:grpSpLocks/>
          </p:cNvGrpSpPr>
          <p:nvPr/>
        </p:nvGrpSpPr>
        <p:grpSpPr bwMode="auto">
          <a:xfrm>
            <a:off x="393700" y="2428875"/>
            <a:ext cx="8412163" cy="965200"/>
            <a:chOff x="0" y="0"/>
            <a:chExt cx="5299" cy="608"/>
          </a:xfrm>
        </p:grpSpPr>
        <p:sp>
          <p:nvSpPr>
            <p:cNvPr id="51215" name="Rectangle 9">
              <a:extLst>
                <a:ext uri="{FF2B5EF4-FFF2-40B4-BE49-F238E27FC236}">
                  <a16:creationId xmlns:a16="http://schemas.microsoft.com/office/drawing/2014/main" id="{61579BF8-62CE-43DE-10F7-B0DF128204EB}"/>
                </a:ext>
              </a:extLst>
            </p:cNvPr>
            <p:cNvSpPr>
              <a:spLocks noChangeArrowheads="1"/>
            </p:cNvSpPr>
            <p:nvPr/>
          </p:nvSpPr>
          <p:spPr bwMode="auto">
            <a:xfrm>
              <a:off x="0" y="0"/>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CHILD</a:t>
              </a:r>
            </a:p>
          </p:txBody>
        </p:sp>
        <p:sp>
          <p:nvSpPr>
            <p:cNvPr id="51216" name="Rectangle 10">
              <a:extLst>
                <a:ext uri="{FF2B5EF4-FFF2-40B4-BE49-F238E27FC236}">
                  <a16:creationId xmlns:a16="http://schemas.microsoft.com/office/drawing/2014/main" id="{4D4A9884-187C-0CBE-8D1C-4C6B98B83C1E}"/>
                </a:ext>
              </a:extLst>
            </p:cNvPr>
            <p:cNvSpPr>
              <a:spLocks/>
            </p:cNvSpPr>
            <p:nvPr/>
          </p:nvSpPr>
          <p:spPr bwMode="auto">
            <a:xfrm>
              <a:off x="0" y="240"/>
              <a:ext cx="529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sym typeface="Courier" panose="02070309020205020404" pitchFamily="49" charset="0"/>
                </a:rPr>
                <a:t>portfolio/art.html</a:t>
              </a:r>
            </a:p>
          </p:txBody>
        </p:sp>
      </p:grpSp>
      <p:grpSp>
        <p:nvGrpSpPr>
          <p:cNvPr id="51203" name="Group 17">
            <a:extLst>
              <a:ext uri="{FF2B5EF4-FFF2-40B4-BE49-F238E27FC236}">
                <a16:creationId xmlns:a16="http://schemas.microsoft.com/office/drawing/2014/main" id="{91F3B696-2A97-3BC5-5EC8-045B4B33EBCF}"/>
              </a:ext>
            </a:extLst>
          </p:cNvPr>
          <p:cNvGrpSpPr>
            <a:grpSpLocks/>
          </p:cNvGrpSpPr>
          <p:nvPr/>
        </p:nvGrpSpPr>
        <p:grpSpPr bwMode="auto">
          <a:xfrm>
            <a:off x="7188200" y="1155700"/>
            <a:ext cx="1447800" cy="1489075"/>
            <a:chOff x="0" y="0"/>
            <a:chExt cx="911" cy="938"/>
          </a:xfrm>
        </p:grpSpPr>
        <p:sp>
          <p:nvSpPr>
            <p:cNvPr id="51212" name="Line 14">
              <a:extLst>
                <a:ext uri="{FF2B5EF4-FFF2-40B4-BE49-F238E27FC236}">
                  <a16:creationId xmlns:a16="http://schemas.microsoft.com/office/drawing/2014/main" id="{6BD27EB5-DCAA-6D87-C90E-FFC33B9F41F7}"/>
                </a:ext>
              </a:extLst>
            </p:cNvPr>
            <p:cNvSpPr>
              <a:spLocks noChangeShapeType="1"/>
            </p:cNvSpPr>
            <p:nvPr/>
          </p:nvSpPr>
          <p:spPr bwMode="auto">
            <a:xfrm>
              <a:off x="0" y="8"/>
              <a:ext cx="248" cy="0"/>
            </a:xfrm>
            <a:prstGeom prst="line">
              <a:avLst/>
            </a:prstGeom>
            <a:noFill/>
            <a:ln w="38100">
              <a:solidFill>
                <a:srgbClr val="FFFFFF"/>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51213" name="Line 15">
              <a:extLst>
                <a:ext uri="{FF2B5EF4-FFF2-40B4-BE49-F238E27FC236}">
                  <a16:creationId xmlns:a16="http://schemas.microsoft.com/office/drawing/2014/main" id="{E7F97027-7C2A-9919-DEC8-55B1068E7D74}"/>
                </a:ext>
              </a:extLst>
            </p:cNvPr>
            <p:cNvSpPr>
              <a:spLocks noChangeShapeType="1"/>
            </p:cNvSpPr>
            <p:nvPr/>
          </p:nvSpPr>
          <p:spPr bwMode="auto">
            <a:xfrm>
              <a:off x="8" y="938"/>
              <a:ext cx="903"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1214" name="Line 16">
              <a:extLst>
                <a:ext uri="{FF2B5EF4-FFF2-40B4-BE49-F238E27FC236}">
                  <a16:creationId xmlns:a16="http://schemas.microsoft.com/office/drawing/2014/main" id="{E2BC1CF4-F74B-DC94-47DB-18BB54838356}"/>
                </a:ext>
              </a:extLst>
            </p:cNvPr>
            <p:cNvSpPr>
              <a:spLocks noChangeShapeType="1"/>
            </p:cNvSpPr>
            <p:nvPr/>
          </p:nvSpPr>
          <p:spPr bwMode="auto">
            <a:xfrm>
              <a:off x="8" y="0"/>
              <a:ext cx="0" cy="938"/>
            </a:xfrm>
            <a:prstGeom prst="line">
              <a:avLst/>
            </a:prstGeom>
            <a:noFill/>
            <a:ln w="381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51204" name="Group 20">
            <a:extLst>
              <a:ext uri="{FF2B5EF4-FFF2-40B4-BE49-F238E27FC236}">
                <a16:creationId xmlns:a16="http://schemas.microsoft.com/office/drawing/2014/main" id="{65DACA6E-B838-2C34-148F-9A73FC907A21}"/>
              </a:ext>
            </a:extLst>
          </p:cNvPr>
          <p:cNvGrpSpPr>
            <a:grpSpLocks/>
          </p:cNvGrpSpPr>
          <p:nvPr/>
        </p:nvGrpSpPr>
        <p:grpSpPr bwMode="auto">
          <a:xfrm>
            <a:off x="6934200" y="584200"/>
            <a:ext cx="2232025" cy="4468813"/>
            <a:chOff x="6934200" y="584200"/>
            <a:chExt cx="2232248" cy="4468242"/>
          </a:xfrm>
        </p:grpSpPr>
        <p:sp>
          <p:nvSpPr>
            <p:cNvPr id="51208" name="Freeform 2">
              <a:extLst>
                <a:ext uri="{FF2B5EF4-FFF2-40B4-BE49-F238E27FC236}">
                  <a16:creationId xmlns:a16="http://schemas.microsoft.com/office/drawing/2014/main" id="{A2DA87E0-A098-55AB-4271-9AB3D7FC7784}"/>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1209" name="Freeform 4">
              <a:extLst>
                <a:ext uri="{FF2B5EF4-FFF2-40B4-BE49-F238E27FC236}">
                  <a16:creationId xmlns:a16="http://schemas.microsoft.com/office/drawing/2014/main" id="{5FBB7C82-D697-17E0-2923-7A407216DCC0}"/>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1210" name="Freeform 5">
              <a:extLst>
                <a:ext uri="{FF2B5EF4-FFF2-40B4-BE49-F238E27FC236}">
                  <a16:creationId xmlns:a16="http://schemas.microsoft.com/office/drawing/2014/main" id="{6486FCEF-394B-DA6E-20AA-F856633B90C5}"/>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1211" name="Freeform 2">
              <a:extLst>
                <a:ext uri="{FF2B5EF4-FFF2-40B4-BE49-F238E27FC236}">
                  <a16:creationId xmlns:a16="http://schemas.microsoft.com/office/drawing/2014/main" id="{0D9E0000-707D-11A1-F0C2-40C1FD9E9376}"/>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51205" name="Rectangle 1">
            <a:extLst>
              <a:ext uri="{FF2B5EF4-FFF2-40B4-BE49-F238E27FC236}">
                <a16:creationId xmlns:a16="http://schemas.microsoft.com/office/drawing/2014/main" id="{99297C92-1012-BB45-EC55-E92347B43E38}"/>
              </a:ext>
            </a:extLst>
          </p:cNvPr>
          <p:cNvSpPr>
            <a:spLocks/>
          </p:cNvSpPr>
          <p:nvPr/>
        </p:nvSpPr>
        <p:spPr bwMode="auto">
          <a:xfrm>
            <a:off x="7439025"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
        <p:nvSpPr>
          <p:cNvPr id="51206" name="Rectangle 9">
            <a:extLst>
              <a:ext uri="{FF2B5EF4-FFF2-40B4-BE49-F238E27FC236}">
                <a16:creationId xmlns:a16="http://schemas.microsoft.com/office/drawing/2014/main" id="{E64588FB-1AB5-9C21-A8BC-8A240A25D4DA}"/>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&lt;a href=”</a:t>
            </a:r>
            <a:r>
              <a:rPr lang="en-US" altLang="ja-JP" sz="2700">
                <a:solidFill>
                  <a:srgbClr val="FF6600"/>
                </a:solidFill>
                <a:latin typeface="Courier" panose="02070309020205020404" pitchFamily="49" charset="0"/>
              </a:rPr>
              <a:t>portfolio/art.html</a:t>
            </a:r>
            <a:r>
              <a:rPr lang="en-US" altLang="ja-JP" sz="2700">
                <a:solidFill>
                  <a:schemeClr val="bg1"/>
                </a:solidFill>
                <a:latin typeface="Courier" panose="02070309020205020404" pitchFamily="49" charset="0"/>
              </a:rPr>
              <a:t>"&gt;art&lt;/a&gt;</a:t>
            </a:r>
            <a:endParaRPr lang="en-US" altLang="en-US" sz="2700">
              <a:solidFill>
                <a:schemeClr val="bg1"/>
              </a:solidFill>
              <a:latin typeface="Courier" panose="02070309020205020404" pitchFamily="49" charset="0"/>
            </a:endParaRPr>
          </a:p>
        </p:txBody>
      </p:sp>
      <p:sp>
        <p:nvSpPr>
          <p:cNvPr id="51207" name="Rectangle 9">
            <a:extLst>
              <a:ext uri="{FF2B5EF4-FFF2-40B4-BE49-F238E27FC236}">
                <a16:creationId xmlns:a16="http://schemas.microsoft.com/office/drawing/2014/main" id="{0DDF43FC-C89E-4B5D-C92E-15DAAACC3393}"/>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9A1A018D-F77D-5ADB-08EF-D9BC64E555D5}"/>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latin typeface="Courier" panose="02070309020205020404" pitchFamily="49" charset="0"/>
              </a:rPr>
              <a:t>It is important to make sure users can identify where the links are located, often through color. </a:t>
            </a:r>
          </a:p>
          <a:p>
            <a:pPr algn="l" eaLnBrk="1" hangingPunct="1"/>
            <a:endParaRPr lang="en-US" altLang="en-US" sz="3600">
              <a:latin typeface="Courier" panose="02070309020205020404" pitchFamily="49" charset="0"/>
            </a:endParaRPr>
          </a:p>
          <a:p>
            <a:pPr algn="l" eaLnBrk="1" hangingPunct="1"/>
            <a:r>
              <a:rPr lang="en-US" altLang="en-US" sz="3600">
                <a:latin typeface="Courier" panose="02070309020205020404" pitchFamily="49" charset="0"/>
              </a:rPr>
              <a:t>Users should know what page they are on and where they can go.</a:t>
            </a:r>
          </a:p>
          <a:p>
            <a:pPr algn="l" eaLnBrk="1" hangingPunct="1"/>
            <a:endParaRPr lang="en-US" altLang="en-US" sz="3600">
              <a:latin typeface="Courier" panose="02070309020205020404" pitchFamily="49" charset="0"/>
            </a:endParaRPr>
          </a:p>
          <a:p>
            <a:pPr algn="l" eaLnBrk="1" hangingPunct="1"/>
            <a:r>
              <a:rPr lang="en-US" altLang="en-US" sz="3600">
                <a:latin typeface="Courier" panose="02070309020205020404" pitchFamily="49" charset="0"/>
              </a:rPr>
              <a:t>Good navigation is a tool that gives users a sense of place. Bad navigation leaves users lost and unsure how to proceed.</a:t>
            </a:r>
          </a:p>
          <a:p>
            <a:pPr algn="l" eaLnBrk="1" hangingPunct="1"/>
            <a:r>
              <a:rPr lang="en-US" altLang="en-US" sz="3600">
                <a:latin typeface="Courier" panose="02070309020205020404" pitchFamily="49" charset="0"/>
              </a:rPr>
              <a:t> </a:t>
            </a:r>
            <a:endParaRPr lang="en-US" altLang="en-US" sz="3600">
              <a:latin typeface="Courier" panose="02070309020205020404" pitchFamily="49" charset="0"/>
              <a:sym typeface="Courier" panose="02070309020205020404" pitchFamily="49" charset="0"/>
            </a:endParaRPr>
          </a:p>
        </p:txBody>
      </p:sp>
      <p:sp>
        <p:nvSpPr>
          <p:cNvPr id="18434" name="Rectangle 2">
            <a:extLst>
              <a:ext uri="{FF2B5EF4-FFF2-40B4-BE49-F238E27FC236}">
                <a16:creationId xmlns:a16="http://schemas.microsoft.com/office/drawing/2014/main" id="{80D4077E-50AA-0D3D-DCFE-6C121ADB0097}"/>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chemeClr val="tx1"/>
                </a:solidFill>
                <a:latin typeface="Helvetica" pitchFamily="2" charset="0"/>
                <a:sym typeface="Helvetica" pitchFamily="2" charset="0"/>
              </a:rPr>
              <a:t>NAVIGATION WITH LINKS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53250" name="Group 21">
            <a:extLst>
              <a:ext uri="{FF2B5EF4-FFF2-40B4-BE49-F238E27FC236}">
                <a16:creationId xmlns:a16="http://schemas.microsoft.com/office/drawing/2014/main" id="{CB23027E-D024-D64E-7854-2B3DE1F12018}"/>
              </a:ext>
            </a:extLst>
          </p:cNvPr>
          <p:cNvGrpSpPr>
            <a:grpSpLocks/>
          </p:cNvGrpSpPr>
          <p:nvPr/>
        </p:nvGrpSpPr>
        <p:grpSpPr bwMode="auto">
          <a:xfrm>
            <a:off x="393700" y="1155700"/>
            <a:ext cx="8242300" cy="2238375"/>
            <a:chOff x="0" y="0"/>
            <a:chExt cx="5192" cy="1410"/>
          </a:xfrm>
        </p:grpSpPr>
        <p:sp>
          <p:nvSpPr>
            <p:cNvPr id="53259" name="Rectangle 15">
              <a:extLst>
                <a:ext uri="{FF2B5EF4-FFF2-40B4-BE49-F238E27FC236}">
                  <a16:creationId xmlns:a16="http://schemas.microsoft.com/office/drawing/2014/main" id="{4B728398-6B9D-225B-E063-A30136CBCA2B}"/>
                </a:ext>
              </a:extLst>
            </p:cNvPr>
            <p:cNvSpPr>
              <a:spLocks/>
            </p:cNvSpPr>
            <p:nvPr/>
          </p:nvSpPr>
          <p:spPr bwMode="auto">
            <a:xfrm>
              <a:off x="0" y="802"/>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PARENT</a:t>
              </a:r>
            </a:p>
          </p:txBody>
        </p:sp>
        <p:sp>
          <p:nvSpPr>
            <p:cNvPr id="53260" name="Rectangle 16">
              <a:extLst>
                <a:ext uri="{FF2B5EF4-FFF2-40B4-BE49-F238E27FC236}">
                  <a16:creationId xmlns:a16="http://schemas.microsoft.com/office/drawing/2014/main" id="{B5F33166-A201-344A-76F2-9D5C390FABBB}"/>
                </a:ext>
              </a:extLst>
            </p:cNvPr>
            <p:cNvSpPr>
              <a:spLocks/>
            </p:cNvSpPr>
            <p:nvPr/>
          </p:nvSpPr>
          <p:spPr bwMode="auto">
            <a:xfrm>
              <a:off x="0" y="1042"/>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sym typeface="Courier" panose="02070309020205020404" pitchFamily="49" charset="0"/>
                </a:rPr>
                <a:t>../index.html</a:t>
              </a:r>
            </a:p>
          </p:txBody>
        </p:sp>
        <p:grpSp>
          <p:nvGrpSpPr>
            <p:cNvPr id="53261" name="Group 20">
              <a:extLst>
                <a:ext uri="{FF2B5EF4-FFF2-40B4-BE49-F238E27FC236}">
                  <a16:creationId xmlns:a16="http://schemas.microsoft.com/office/drawing/2014/main" id="{4ECC4CEC-412C-0523-95D9-1DEBDC6C0261}"/>
                </a:ext>
              </a:extLst>
            </p:cNvPr>
            <p:cNvGrpSpPr>
              <a:grpSpLocks/>
            </p:cNvGrpSpPr>
            <p:nvPr/>
          </p:nvGrpSpPr>
          <p:grpSpPr bwMode="auto">
            <a:xfrm>
              <a:off x="4288" y="0"/>
              <a:ext cx="904" cy="938"/>
              <a:chOff x="8" y="0"/>
              <a:chExt cx="904" cy="938"/>
            </a:xfrm>
          </p:grpSpPr>
          <p:sp>
            <p:nvSpPr>
              <p:cNvPr id="53262" name="Line 17">
                <a:extLst>
                  <a:ext uri="{FF2B5EF4-FFF2-40B4-BE49-F238E27FC236}">
                    <a16:creationId xmlns:a16="http://schemas.microsoft.com/office/drawing/2014/main" id="{EA95B80F-B1FA-6B9B-C4C8-1C28A2EFA395}"/>
                  </a:ext>
                </a:extLst>
              </p:cNvPr>
              <p:cNvSpPr>
                <a:spLocks noChangeShapeType="1"/>
              </p:cNvSpPr>
              <p:nvPr/>
            </p:nvSpPr>
            <p:spPr bwMode="auto">
              <a:xfrm>
                <a:off x="22" y="8"/>
                <a:ext cx="216" cy="0"/>
              </a:xfrm>
              <a:prstGeom prst="line">
                <a:avLst/>
              </a:prstGeom>
              <a:noFill/>
              <a:ln w="38100">
                <a:solidFill>
                  <a:srgbClr val="92D1BC"/>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3263" name="Line 18">
                <a:extLst>
                  <a:ext uri="{FF2B5EF4-FFF2-40B4-BE49-F238E27FC236}">
                    <a16:creationId xmlns:a16="http://schemas.microsoft.com/office/drawing/2014/main" id="{3935DBBD-0C17-9075-F116-A2B1E6E6B923}"/>
                  </a:ext>
                </a:extLst>
              </p:cNvPr>
              <p:cNvSpPr>
                <a:spLocks noChangeShapeType="1"/>
              </p:cNvSpPr>
              <p:nvPr/>
            </p:nvSpPr>
            <p:spPr bwMode="auto">
              <a:xfrm>
                <a:off x="8" y="937"/>
                <a:ext cx="904" cy="1"/>
              </a:xfrm>
              <a:prstGeom prst="line">
                <a:avLst/>
              </a:prstGeom>
              <a:noFill/>
              <a:ln w="38100">
                <a:solidFill>
                  <a:srgbClr val="92D1BC"/>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53264" name="Line 19">
                <a:extLst>
                  <a:ext uri="{FF2B5EF4-FFF2-40B4-BE49-F238E27FC236}">
                    <a16:creationId xmlns:a16="http://schemas.microsoft.com/office/drawing/2014/main" id="{61F101D2-2D8F-46E9-BEDD-CC261B001E8B}"/>
                  </a:ext>
                </a:extLst>
              </p:cNvPr>
              <p:cNvSpPr>
                <a:spLocks noChangeShapeType="1"/>
              </p:cNvSpPr>
              <p:nvPr/>
            </p:nvSpPr>
            <p:spPr bwMode="auto">
              <a:xfrm>
                <a:off x="8" y="0"/>
                <a:ext cx="0" cy="938"/>
              </a:xfrm>
              <a:prstGeom prst="line">
                <a:avLst/>
              </a:prstGeom>
              <a:noFill/>
              <a:ln w="38100">
                <a:solidFill>
                  <a:srgbClr val="92D1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grpSp>
        <p:nvGrpSpPr>
          <p:cNvPr id="53251" name="Group 20">
            <a:extLst>
              <a:ext uri="{FF2B5EF4-FFF2-40B4-BE49-F238E27FC236}">
                <a16:creationId xmlns:a16="http://schemas.microsoft.com/office/drawing/2014/main" id="{F9071D26-7778-74CF-0B04-660E57975D22}"/>
              </a:ext>
            </a:extLst>
          </p:cNvPr>
          <p:cNvGrpSpPr>
            <a:grpSpLocks/>
          </p:cNvGrpSpPr>
          <p:nvPr/>
        </p:nvGrpSpPr>
        <p:grpSpPr bwMode="auto">
          <a:xfrm>
            <a:off x="6934200" y="584200"/>
            <a:ext cx="2232025" cy="4468813"/>
            <a:chOff x="6934200" y="584200"/>
            <a:chExt cx="2232248" cy="4468242"/>
          </a:xfrm>
        </p:grpSpPr>
        <p:sp>
          <p:nvSpPr>
            <p:cNvPr id="53255" name="Freeform 2">
              <a:extLst>
                <a:ext uri="{FF2B5EF4-FFF2-40B4-BE49-F238E27FC236}">
                  <a16:creationId xmlns:a16="http://schemas.microsoft.com/office/drawing/2014/main" id="{26C74504-5873-134C-1AE5-8E275365F668}"/>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3256" name="Freeform 4">
              <a:extLst>
                <a:ext uri="{FF2B5EF4-FFF2-40B4-BE49-F238E27FC236}">
                  <a16:creationId xmlns:a16="http://schemas.microsoft.com/office/drawing/2014/main" id="{204EE41B-E82A-F76B-8CE9-1EF512C51D4A}"/>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3257" name="Freeform 5">
              <a:extLst>
                <a:ext uri="{FF2B5EF4-FFF2-40B4-BE49-F238E27FC236}">
                  <a16:creationId xmlns:a16="http://schemas.microsoft.com/office/drawing/2014/main" id="{96F07258-4C03-775D-B050-3A54F1CC1520}"/>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3258" name="Freeform 2">
              <a:extLst>
                <a:ext uri="{FF2B5EF4-FFF2-40B4-BE49-F238E27FC236}">
                  <a16:creationId xmlns:a16="http://schemas.microsoft.com/office/drawing/2014/main" id="{D43802C1-4D8C-EB09-5F93-94AE85CF4480}"/>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53252" name="Rectangle 1">
            <a:extLst>
              <a:ext uri="{FF2B5EF4-FFF2-40B4-BE49-F238E27FC236}">
                <a16:creationId xmlns:a16="http://schemas.microsoft.com/office/drawing/2014/main" id="{3A0BAA13-EA44-A034-C6F9-C408D717DAAE}"/>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
        <p:nvSpPr>
          <p:cNvPr id="53253" name="Rectangle 9">
            <a:extLst>
              <a:ext uri="{FF2B5EF4-FFF2-40B4-BE49-F238E27FC236}">
                <a16:creationId xmlns:a16="http://schemas.microsoft.com/office/drawing/2014/main" id="{8BF7DADE-6ACE-EB27-C44A-10C0D14C2A85}"/>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endParaRPr lang="en-US" altLang="en-US" sz="2700">
              <a:solidFill>
                <a:schemeClr val="bg1"/>
              </a:solidFill>
              <a:latin typeface="Courier" panose="02070309020205020404" pitchFamily="49" charset="0"/>
            </a:endParaRPr>
          </a:p>
        </p:txBody>
      </p:sp>
      <p:sp>
        <p:nvSpPr>
          <p:cNvPr id="53254" name="Rectangle 9">
            <a:extLst>
              <a:ext uri="{FF2B5EF4-FFF2-40B4-BE49-F238E27FC236}">
                <a16:creationId xmlns:a16="http://schemas.microsoft.com/office/drawing/2014/main" id="{5005BADF-E799-B25B-6450-3129E64401F6}"/>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&lt;a href=”</a:t>
            </a:r>
            <a:r>
              <a:rPr lang="en-US" altLang="ja-JP" sz="2700">
                <a:solidFill>
                  <a:srgbClr val="FF6600"/>
                </a:solidFill>
                <a:latin typeface="Courier" panose="02070309020205020404" pitchFamily="49" charset="0"/>
              </a:rPr>
              <a:t>../index.html</a:t>
            </a:r>
            <a:r>
              <a:rPr lang="en-US" altLang="ja-JP" sz="2700">
                <a:solidFill>
                  <a:schemeClr val="bg1"/>
                </a:solidFill>
                <a:latin typeface="Courier" panose="02070309020205020404" pitchFamily="49" charset="0"/>
              </a:rPr>
              <a:t>"&gt;home&lt;/a&gt;</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55298" name="Group 21">
            <a:extLst>
              <a:ext uri="{FF2B5EF4-FFF2-40B4-BE49-F238E27FC236}">
                <a16:creationId xmlns:a16="http://schemas.microsoft.com/office/drawing/2014/main" id="{C1410F8C-70E8-C9E9-008B-CECFDA761407}"/>
              </a:ext>
            </a:extLst>
          </p:cNvPr>
          <p:cNvGrpSpPr>
            <a:grpSpLocks/>
          </p:cNvGrpSpPr>
          <p:nvPr/>
        </p:nvGrpSpPr>
        <p:grpSpPr bwMode="auto">
          <a:xfrm>
            <a:off x="393700" y="1143000"/>
            <a:ext cx="9564688" cy="3302000"/>
            <a:chOff x="0" y="0"/>
            <a:chExt cx="6025" cy="2080"/>
          </a:xfrm>
        </p:grpSpPr>
        <p:sp>
          <p:nvSpPr>
            <p:cNvPr id="55307" name="Rectangle 15">
              <a:extLst>
                <a:ext uri="{FF2B5EF4-FFF2-40B4-BE49-F238E27FC236}">
                  <a16:creationId xmlns:a16="http://schemas.microsoft.com/office/drawing/2014/main" id="{417861EB-0129-12F9-A67A-055A0B8117BE}"/>
                </a:ext>
              </a:extLst>
            </p:cNvPr>
            <p:cNvSpPr>
              <a:spLocks/>
            </p:cNvSpPr>
            <p:nvPr/>
          </p:nvSpPr>
          <p:spPr bwMode="auto">
            <a:xfrm>
              <a:off x="0" y="810"/>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GRANDCHILD</a:t>
              </a:r>
            </a:p>
          </p:txBody>
        </p:sp>
        <p:grpSp>
          <p:nvGrpSpPr>
            <p:cNvPr id="55308" name="Group 19">
              <a:extLst>
                <a:ext uri="{FF2B5EF4-FFF2-40B4-BE49-F238E27FC236}">
                  <a16:creationId xmlns:a16="http://schemas.microsoft.com/office/drawing/2014/main" id="{64539B3F-880A-D893-DA2D-EA0E43EBC79F}"/>
                </a:ext>
              </a:extLst>
            </p:cNvPr>
            <p:cNvGrpSpPr>
              <a:grpSpLocks/>
            </p:cNvGrpSpPr>
            <p:nvPr/>
          </p:nvGrpSpPr>
          <p:grpSpPr bwMode="auto">
            <a:xfrm>
              <a:off x="4294" y="0"/>
              <a:ext cx="1731" cy="2080"/>
              <a:chOff x="8" y="0"/>
              <a:chExt cx="1731" cy="2080"/>
            </a:xfrm>
          </p:grpSpPr>
          <p:sp>
            <p:nvSpPr>
              <p:cNvPr id="55310" name="Line 16">
                <a:extLst>
                  <a:ext uri="{FF2B5EF4-FFF2-40B4-BE49-F238E27FC236}">
                    <a16:creationId xmlns:a16="http://schemas.microsoft.com/office/drawing/2014/main" id="{FADB3991-E554-0384-EF70-6D1BE699E58B}"/>
                  </a:ext>
                </a:extLst>
              </p:cNvPr>
              <p:cNvSpPr>
                <a:spLocks noChangeShapeType="1"/>
              </p:cNvSpPr>
              <p:nvPr/>
            </p:nvSpPr>
            <p:spPr bwMode="auto">
              <a:xfrm>
                <a:off x="16" y="14"/>
                <a:ext cx="226" cy="0"/>
              </a:xfrm>
              <a:prstGeom prst="line">
                <a:avLst/>
              </a:prstGeom>
              <a:noFill/>
              <a:ln w="38100">
                <a:solidFill>
                  <a:srgbClr val="FFFFFF"/>
                </a:solidFill>
                <a:miter lim="800000"/>
                <a:headEnd/>
                <a:tailEnd type="non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55311" name="Line 17">
                <a:extLst>
                  <a:ext uri="{FF2B5EF4-FFF2-40B4-BE49-F238E27FC236}">
                    <a16:creationId xmlns:a16="http://schemas.microsoft.com/office/drawing/2014/main" id="{35C9B3CF-87E0-9A45-7D7C-929D7DB0A34B}"/>
                  </a:ext>
                </a:extLst>
              </p:cNvPr>
              <p:cNvSpPr>
                <a:spLocks noChangeShapeType="1"/>
              </p:cNvSpPr>
              <p:nvPr/>
            </p:nvSpPr>
            <p:spPr bwMode="auto">
              <a:xfrm>
                <a:off x="8" y="2080"/>
                <a:ext cx="1731" cy="0"/>
              </a:xfrm>
              <a:prstGeom prst="line">
                <a:avLst/>
              </a:prstGeom>
              <a:noFill/>
              <a:ln w="38100">
                <a:solidFill>
                  <a:srgbClr val="FFFFFF"/>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5312" name="Line 18">
                <a:extLst>
                  <a:ext uri="{FF2B5EF4-FFF2-40B4-BE49-F238E27FC236}">
                    <a16:creationId xmlns:a16="http://schemas.microsoft.com/office/drawing/2014/main" id="{7B00C9B8-27E8-33C2-6D32-326250551B5F}"/>
                  </a:ext>
                </a:extLst>
              </p:cNvPr>
              <p:cNvSpPr>
                <a:spLocks noChangeShapeType="1"/>
              </p:cNvSpPr>
              <p:nvPr/>
            </p:nvSpPr>
            <p:spPr bwMode="auto">
              <a:xfrm>
                <a:off x="8" y="0"/>
                <a:ext cx="0" cy="2080"/>
              </a:xfrm>
              <a:prstGeom prst="line">
                <a:avLst/>
              </a:prstGeom>
              <a:noFill/>
              <a:ln w="381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55309" name="Rectangle 20">
              <a:extLst>
                <a:ext uri="{FF2B5EF4-FFF2-40B4-BE49-F238E27FC236}">
                  <a16:creationId xmlns:a16="http://schemas.microsoft.com/office/drawing/2014/main" id="{1947CC3D-A497-21B0-0A09-589707628E83}"/>
                </a:ext>
              </a:extLst>
            </p:cNvPr>
            <p:cNvSpPr>
              <a:spLocks/>
            </p:cNvSpPr>
            <p:nvPr/>
          </p:nvSpPr>
          <p:spPr bwMode="auto">
            <a:xfrm>
              <a:off x="0" y="1050"/>
              <a:ext cx="393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sym typeface="Courier" panose="02070309020205020404" pitchFamily="49" charset="0"/>
                </a:rPr>
                <a:t>portfolio/blog/blog.html</a:t>
              </a:r>
            </a:p>
          </p:txBody>
        </p:sp>
      </p:grpSp>
      <p:grpSp>
        <p:nvGrpSpPr>
          <p:cNvPr id="55299" name="Group 20">
            <a:extLst>
              <a:ext uri="{FF2B5EF4-FFF2-40B4-BE49-F238E27FC236}">
                <a16:creationId xmlns:a16="http://schemas.microsoft.com/office/drawing/2014/main" id="{0469921C-0A64-6415-9611-58A89F822920}"/>
              </a:ext>
            </a:extLst>
          </p:cNvPr>
          <p:cNvGrpSpPr>
            <a:grpSpLocks/>
          </p:cNvGrpSpPr>
          <p:nvPr/>
        </p:nvGrpSpPr>
        <p:grpSpPr bwMode="auto">
          <a:xfrm>
            <a:off x="6934200" y="584200"/>
            <a:ext cx="2232025" cy="4468813"/>
            <a:chOff x="6934200" y="584200"/>
            <a:chExt cx="2232248" cy="4468242"/>
          </a:xfrm>
        </p:grpSpPr>
        <p:sp>
          <p:nvSpPr>
            <p:cNvPr id="55303" name="Freeform 2">
              <a:extLst>
                <a:ext uri="{FF2B5EF4-FFF2-40B4-BE49-F238E27FC236}">
                  <a16:creationId xmlns:a16="http://schemas.microsoft.com/office/drawing/2014/main" id="{58E21CEA-9D63-25A6-AE73-97B1AE142AF3}"/>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5304" name="Freeform 4">
              <a:extLst>
                <a:ext uri="{FF2B5EF4-FFF2-40B4-BE49-F238E27FC236}">
                  <a16:creationId xmlns:a16="http://schemas.microsoft.com/office/drawing/2014/main" id="{FF1ED1D2-7DF9-A444-6089-22415332A467}"/>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5305" name="Freeform 5">
              <a:extLst>
                <a:ext uri="{FF2B5EF4-FFF2-40B4-BE49-F238E27FC236}">
                  <a16:creationId xmlns:a16="http://schemas.microsoft.com/office/drawing/2014/main" id="{AA041DCE-59AA-F95E-5E33-6D2F6F5E84B9}"/>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5306" name="Freeform 2">
              <a:extLst>
                <a:ext uri="{FF2B5EF4-FFF2-40B4-BE49-F238E27FC236}">
                  <a16:creationId xmlns:a16="http://schemas.microsoft.com/office/drawing/2014/main" id="{2A39805A-3874-E718-A50D-3E45DA0489CB}"/>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55300" name="Rectangle 1">
            <a:extLst>
              <a:ext uri="{FF2B5EF4-FFF2-40B4-BE49-F238E27FC236}">
                <a16:creationId xmlns:a16="http://schemas.microsoft.com/office/drawing/2014/main" id="{1DC25AD4-C6E3-BEBE-B890-D556A09CA0AD}"/>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sp>
        <p:nvSpPr>
          <p:cNvPr id="55301" name="Rectangle 9">
            <a:extLst>
              <a:ext uri="{FF2B5EF4-FFF2-40B4-BE49-F238E27FC236}">
                <a16:creationId xmlns:a16="http://schemas.microsoft.com/office/drawing/2014/main" id="{D0DF8291-B37B-C0E0-4AA7-E5E9B1C1F92C}"/>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p>
        </p:txBody>
      </p:sp>
      <p:sp>
        <p:nvSpPr>
          <p:cNvPr id="55302" name="Rectangle 9">
            <a:extLst>
              <a:ext uri="{FF2B5EF4-FFF2-40B4-BE49-F238E27FC236}">
                <a16:creationId xmlns:a16="http://schemas.microsoft.com/office/drawing/2014/main" id="{BE36291B-03F3-F3AE-5BEA-8E51A4EFD640}"/>
              </a:ext>
            </a:extLst>
          </p:cNvPr>
          <p:cNvSpPr>
            <a:spLocks/>
          </p:cNvSpPr>
          <p:nvPr/>
        </p:nvSpPr>
        <p:spPr bwMode="auto">
          <a:xfrm>
            <a:off x="254000" y="7502525"/>
            <a:ext cx="97043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&lt;a href=”</a:t>
            </a:r>
            <a:r>
              <a:rPr lang="en-US" altLang="en-US" sz="2700">
                <a:solidFill>
                  <a:srgbClr val="FF6600"/>
                </a:solidFill>
                <a:latin typeface="Courier" panose="02070309020205020404" pitchFamily="49" charset="0"/>
              </a:rPr>
              <a:t>portfolio/blog</a:t>
            </a:r>
            <a:r>
              <a:rPr lang="en-US" altLang="ja-JP" sz="2700">
                <a:solidFill>
                  <a:srgbClr val="FF6600"/>
                </a:solidFill>
                <a:latin typeface="Courier" panose="02070309020205020404" pitchFamily="49" charset="0"/>
              </a:rPr>
              <a:t>/blog.html</a:t>
            </a:r>
            <a:r>
              <a:rPr lang="en-US" altLang="ja-JP" sz="2700">
                <a:solidFill>
                  <a:schemeClr val="bg1"/>
                </a:solidFill>
                <a:latin typeface="Courier" panose="02070309020205020404" pitchFamily="49" charset="0"/>
              </a:rPr>
              <a:t>"&gt;blog&lt;/a&gt;</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grpSp>
        <p:nvGrpSpPr>
          <p:cNvPr id="57346" name="Group 20">
            <a:extLst>
              <a:ext uri="{FF2B5EF4-FFF2-40B4-BE49-F238E27FC236}">
                <a16:creationId xmlns:a16="http://schemas.microsoft.com/office/drawing/2014/main" id="{080033C0-3EAA-E3E5-2CC4-B0F76973E27E}"/>
              </a:ext>
            </a:extLst>
          </p:cNvPr>
          <p:cNvGrpSpPr>
            <a:grpSpLocks/>
          </p:cNvGrpSpPr>
          <p:nvPr/>
        </p:nvGrpSpPr>
        <p:grpSpPr bwMode="auto">
          <a:xfrm>
            <a:off x="6934200" y="584200"/>
            <a:ext cx="2232025" cy="4468813"/>
            <a:chOff x="6934200" y="584200"/>
            <a:chExt cx="2232248" cy="4468242"/>
          </a:xfrm>
        </p:grpSpPr>
        <p:sp>
          <p:nvSpPr>
            <p:cNvPr id="57358" name="Freeform 2">
              <a:extLst>
                <a:ext uri="{FF2B5EF4-FFF2-40B4-BE49-F238E27FC236}">
                  <a16:creationId xmlns:a16="http://schemas.microsoft.com/office/drawing/2014/main" id="{80CB8946-215C-E115-D484-43A866D93104}"/>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7359" name="Freeform 4">
              <a:extLst>
                <a:ext uri="{FF2B5EF4-FFF2-40B4-BE49-F238E27FC236}">
                  <a16:creationId xmlns:a16="http://schemas.microsoft.com/office/drawing/2014/main" id="{38FF7541-C5B6-92DA-C255-C97EC3FAE8C5}"/>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7360" name="Freeform 5">
              <a:extLst>
                <a:ext uri="{FF2B5EF4-FFF2-40B4-BE49-F238E27FC236}">
                  <a16:creationId xmlns:a16="http://schemas.microsoft.com/office/drawing/2014/main" id="{0C0D0B32-D7DF-12A4-6A04-5B900B08F9C3}"/>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57361" name="Freeform 2">
              <a:extLst>
                <a:ext uri="{FF2B5EF4-FFF2-40B4-BE49-F238E27FC236}">
                  <a16:creationId xmlns:a16="http://schemas.microsoft.com/office/drawing/2014/main" id="{7C98F204-F219-A2B0-F98D-7DBDDB09FDD6}"/>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57347" name="Rectangle 1">
            <a:extLst>
              <a:ext uri="{FF2B5EF4-FFF2-40B4-BE49-F238E27FC236}">
                <a16:creationId xmlns:a16="http://schemas.microsoft.com/office/drawing/2014/main" id="{755D3627-2CA0-8313-F573-CAF5C4AB62A7}"/>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90000"/>
              </a:lnSpc>
            </a:pPr>
            <a:r>
              <a:rPr lang="en-US" altLang="en-US" sz="3400">
                <a:solidFill>
                  <a:srgbClr val="D9D5D1"/>
                </a:solidFill>
                <a:latin typeface="Helvetica" pitchFamily="2" charset="0"/>
                <a:sym typeface="Helvetica" pitchFamily="2" charset="0"/>
              </a:rPr>
              <a:t>example</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index.html</a:t>
            </a:r>
          </a:p>
          <a:p>
            <a:pPr algn="l" eaLnBrk="1" hangingPunct="1">
              <a:lnSpc>
                <a:spcPct val="90000"/>
              </a:lnSpc>
            </a:pPr>
            <a:r>
              <a:rPr lang="en-US" altLang="en-US" sz="3400">
                <a:solidFill>
                  <a:srgbClr val="D9D5D1"/>
                </a:solidFill>
                <a:latin typeface="Helvetica" pitchFamily="2" charset="0"/>
                <a:sym typeface="Helvetica" pitchFamily="2" charset="0"/>
              </a:rPr>
              <a:t>	contact.html</a:t>
            </a:r>
          </a:p>
          <a:p>
            <a:pPr algn="l" eaLnBrk="1" hangingPunct="1">
              <a:lnSpc>
                <a:spcPct val="90000"/>
              </a:lnSpc>
            </a:pPr>
            <a:r>
              <a:rPr lang="en-US" altLang="en-US" sz="3400">
                <a:solidFill>
                  <a:srgbClr val="D9D5D1"/>
                </a:solidFill>
                <a:latin typeface="Helvetica" pitchFamily="2" charset="0"/>
                <a:sym typeface="Helvetica" pitchFamily="2" charset="0"/>
              </a:rPr>
              <a:t>	portfolio</a:t>
            </a:r>
          </a:p>
          <a:p>
            <a:pPr algn="l" eaLnBrk="1" hangingPunct="1">
              <a:lnSpc>
                <a:spcPct val="90000"/>
              </a:lnSpc>
            </a:pPr>
            <a:r>
              <a:rPr lang="en-US" altLang="en-US" sz="3400">
                <a:solidFill>
                  <a:srgbClr val="D9D5D1"/>
                </a:solidFill>
                <a:latin typeface="Helvetica" pitchFamily="2" charset="0"/>
                <a:sym typeface="Helvetica" pitchFamily="2" charset="0"/>
              </a:rPr>
              <a:t>		art.html</a:t>
            </a:r>
          </a:p>
          <a:p>
            <a:pPr algn="l" eaLnBrk="1" hangingPunct="1">
              <a:lnSpc>
                <a:spcPct val="90000"/>
              </a:lnSpc>
            </a:pPr>
            <a:r>
              <a:rPr lang="en-US" altLang="en-US" sz="3400">
                <a:solidFill>
                  <a:srgbClr val="D9D5D1"/>
                </a:solidFill>
                <a:latin typeface="Helvetica" pitchFamily="2" charset="0"/>
                <a:sym typeface="Helvetica" pitchFamily="2" charset="0"/>
              </a:rPr>
              <a:t>		design.html</a:t>
            </a:r>
          </a:p>
          <a:p>
            <a:pPr algn="l" eaLnBrk="1" hangingPunct="1">
              <a:lnSpc>
                <a:spcPct val="90000"/>
              </a:lnSpc>
            </a:pPr>
            <a:r>
              <a:rPr lang="en-US" altLang="en-US" sz="3400">
                <a:solidFill>
                  <a:srgbClr val="D9D5D1"/>
                </a:solidFill>
                <a:latin typeface="Helvetica" pitchFamily="2" charset="0"/>
                <a:sym typeface="Helvetica" pitchFamily="2" charset="0"/>
              </a:rPr>
              <a:t>		web.html</a:t>
            </a:r>
          </a:p>
          <a:p>
            <a:pPr algn="l" eaLnBrk="1" hangingPunct="1">
              <a:lnSpc>
                <a:spcPct val="90000"/>
              </a:lnSpc>
            </a:pPr>
            <a:r>
              <a:rPr lang="en-US" altLang="en-US" sz="3400">
                <a:solidFill>
                  <a:srgbClr val="D9D5D1"/>
                </a:solidFill>
                <a:latin typeface="Helvetica" pitchFamily="2" charset="0"/>
                <a:sym typeface="Helvetica" pitchFamily="2" charset="0"/>
              </a:rPr>
              <a:t>		blog</a:t>
            </a:r>
          </a:p>
          <a:p>
            <a:pPr algn="l" eaLnBrk="1" hangingPunct="1">
              <a:lnSpc>
                <a:spcPct val="90000"/>
              </a:lnSpc>
            </a:pPr>
            <a:r>
              <a:rPr lang="en-US" altLang="en-US" sz="3400">
                <a:solidFill>
                  <a:srgbClr val="D9D5D1"/>
                </a:solidFill>
                <a:latin typeface="Helvetica" pitchFamily="2" charset="0"/>
                <a:sym typeface="Helvetica" pitchFamily="2" charset="0"/>
              </a:rPr>
              <a:t>			</a:t>
            </a:r>
            <a:r>
              <a:rPr lang="en-US" altLang="en-US" sz="3400">
                <a:solidFill>
                  <a:srgbClr val="FF6600"/>
                </a:solidFill>
                <a:latin typeface="Helvetica" pitchFamily="2" charset="0"/>
                <a:sym typeface="Helvetica" pitchFamily="2" charset="0"/>
              </a:rPr>
              <a:t>blog.html</a:t>
            </a:r>
          </a:p>
          <a:p>
            <a:pPr algn="l" eaLnBrk="1" hangingPunct="1">
              <a:lnSpc>
                <a:spcPct val="90000"/>
              </a:lnSpc>
            </a:pPr>
            <a:r>
              <a:rPr lang="en-US" altLang="en-US" sz="3400">
                <a:solidFill>
                  <a:srgbClr val="D9D5D1"/>
                </a:solidFill>
                <a:latin typeface="Helvetica" pitchFamily="2" charset="0"/>
                <a:sym typeface="Helvetica" pitchFamily="2" charset="0"/>
              </a:rPr>
              <a:t>	images</a:t>
            </a:r>
          </a:p>
          <a:p>
            <a:pPr algn="l" eaLnBrk="1" hangingPunct="1">
              <a:lnSpc>
                <a:spcPct val="90000"/>
              </a:lnSpc>
            </a:pPr>
            <a:r>
              <a:rPr lang="en-US" altLang="en-US" sz="3400">
                <a:solidFill>
                  <a:srgbClr val="D9D5D1"/>
                </a:solidFill>
                <a:latin typeface="Helvetica" pitchFamily="2" charset="0"/>
                <a:sym typeface="Helvetica" pitchFamily="2" charset="0"/>
              </a:rPr>
              <a:t>		photo.jpg</a:t>
            </a:r>
          </a:p>
          <a:p>
            <a:pPr lvl="1" algn="l" eaLnBrk="1" hangingPunct="1">
              <a:lnSpc>
                <a:spcPct val="90000"/>
              </a:lnSpc>
            </a:pPr>
            <a:r>
              <a:rPr lang="en-US" altLang="en-US" sz="3400">
                <a:solidFill>
                  <a:srgbClr val="D9D5D1"/>
                </a:solidFill>
                <a:latin typeface="Helvetica" pitchFamily="2" charset="0"/>
                <a:sym typeface="Helvetica" pitchFamily="2" charset="0"/>
              </a:rPr>
              <a:t>		poster.gif</a:t>
            </a:r>
          </a:p>
          <a:p>
            <a:pPr algn="l" eaLnBrk="1" hangingPunct="1">
              <a:lnSpc>
                <a:spcPct val="90000"/>
              </a:lnSpc>
            </a:pPr>
            <a:r>
              <a:rPr lang="en-US" altLang="en-US" sz="3400">
                <a:solidFill>
                  <a:srgbClr val="D9D5D1"/>
                </a:solidFill>
                <a:latin typeface="Helvetica" pitchFamily="2" charset="0"/>
                <a:sym typeface="Helvetica" pitchFamily="2" charset="0"/>
              </a:rPr>
              <a:t>		logo.gif</a:t>
            </a:r>
          </a:p>
        </p:txBody>
      </p:sp>
      <p:grpSp>
        <p:nvGrpSpPr>
          <p:cNvPr id="57348" name="Group 27">
            <a:extLst>
              <a:ext uri="{FF2B5EF4-FFF2-40B4-BE49-F238E27FC236}">
                <a16:creationId xmlns:a16="http://schemas.microsoft.com/office/drawing/2014/main" id="{A144C4F2-6723-790C-F50B-91D6C35D910E}"/>
              </a:ext>
            </a:extLst>
          </p:cNvPr>
          <p:cNvGrpSpPr>
            <a:grpSpLocks/>
          </p:cNvGrpSpPr>
          <p:nvPr/>
        </p:nvGrpSpPr>
        <p:grpSpPr bwMode="auto">
          <a:xfrm>
            <a:off x="381000" y="1143000"/>
            <a:ext cx="9577388" cy="3302000"/>
            <a:chOff x="-8" y="0"/>
            <a:chExt cx="6033" cy="2080"/>
          </a:xfrm>
        </p:grpSpPr>
        <p:sp>
          <p:nvSpPr>
            <p:cNvPr id="57351" name="Rectangle 21">
              <a:extLst>
                <a:ext uri="{FF2B5EF4-FFF2-40B4-BE49-F238E27FC236}">
                  <a16:creationId xmlns:a16="http://schemas.microsoft.com/office/drawing/2014/main" id="{201EA13B-2D2E-95CB-DC6D-453CE225B315}"/>
                </a:ext>
              </a:extLst>
            </p:cNvPr>
            <p:cNvSpPr>
              <a:spLocks/>
            </p:cNvSpPr>
            <p:nvPr/>
          </p:nvSpPr>
          <p:spPr bwMode="auto">
            <a:xfrm>
              <a:off x="0" y="820"/>
              <a:ext cx="272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FFFF"/>
                  </a:solidFill>
                  <a:latin typeface="Helvetica" pitchFamily="2" charset="0"/>
                  <a:sym typeface="Helvetica" pitchFamily="2" charset="0"/>
                </a:rPr>
                <a:t>GRANDPARENT</a:t>
              </a:r>
            </a:p>
          </p:txBody>
        </p:sp>
        <p:sp>
          <p:nvSpPr>
            <p:cNvPr id="57352" name="Rectangle 22">
              <a:extLst>
                <a:ext uri="{FF2B5EF4-FFF2-40B4-BE49-F238E27FC236}">
                  <a16:creationId xmlns:a16="http://schemas.microsoft.com/office/drawing/2014/main" id="{7A1640B0-55CF-6526-8812-6BEE5D85D176}"/>
                </a:ext>
              </a:extLst>
            </p:cNvPr>
            <p:cNvSpPr>
              <a:spLocks/>
            </p:cNvSpPr>
            <p:nvPr/>
          </p:nvSpPr>
          <p:spPr bwMode="auto">
            <a:xfrm>
              <a:off x="0" y="1060"/>
              <a:ext cx="32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sym typeface="Courier" panose="02070309020205020404" pitchFamily="49" charset="0"/>
                </a:rPr>
                <a:t>../../index.html</a:t>
              </a:r>
            </a:p>
          </p:txBody>
        </p:sp>
        <p:grpSp>
          <p:nvGrpSpPr>
            <p:cNvPr id="57353" name="Group 26">
              <a:extLst>
                <a:ext uri="{FF2B5EF4-FFF2-40B4-BE49-F238E27FC236}">
                  <a16:creationId xmlns:a16="http://schemas.microsoft.com/office/drawing/2014/main" id="{DFA42671-4FAB-798E-BC36-D523E37A099E}"/>
                </a:ext>
              </a:extLst>
            </p:cNvPr>
            <p:cNvGrpSpPr>
              <a:grpSpLocks/>
            </p:cNvGrpSpPr>
            <p:nvPr/>
          </p:nvGrpSpPr>
          <p:grpSpPr bwMode="auto">
            <a:xfrm>
              <a:off x="4286" y="0"/>
              <a:ext cx="1739" cy="2080"/>
              <a:chOff x="0" y="0"/>
              <a:chExt cx="1739" cy="2080"/>
            </a:xfrm>
          </p:grpSpPr>
          <p:sp>
            <p:nvSpPr>
              <p:cNvPr id="57355" name="Line 23">
                <a:extLst>
                  <a:ext uri="{FF2B5EF4-FFF2-40B4-BE49-F238E27FC236}">
                    <a16:creationId xmlns:a16="http://schemas.microsoft.com/office/drawing/2014/main" id="{79D9B2FF-4144-A7DC-26C2-E9BFDAF44F7B}"/>
                  </a:ext>
                </a:extLst>
              </p:cNvPr>
              <p:cNvSpPr>
                <a:spLocks noChangeShapeType="1"/>
              </p:cNvSpPr>
              <p:nvPr/>
            </p:nvSpPr>
            <p:spPr bwMode="auto">
              <a:xfrm>
                <a:off x="0" y="14"/>
                <a:ext cx="242" cy="0"/>
              </a:xfrm>
              <a:prstGeom prst="line">
                <a:avLst/>
              </a:prstGeom>
              <a:noFill/>
              <a:ln w="38100">
                <a:solidFill>
                  <a:srgbClr val="92D1BC"/>
                </a:solidFill>
                <a:miter lim="800000"/>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7356" name="Line 24">
                <a:extLst>
                  <a:ext uri="{FF2B5EF4-FFF2-40B4-BE49-F238E27FC236}">
                    <a16:creationId xmlns:a16="http://schemas.microsoft.com/office/drawing/2014/main" id="{35DA899F-3F53-625B-98AA-1CF22432EEF6}"/>
                  </a:ext>
                </a:extLst>
              </p:cNvPr>
              <p:cNvSpPr>
                <a:spLocks noChangeShapeType="1"/>
              </p:cNvSpPr>
              <p:nvPr/>
            </p:nvSpPr>
            <p:spPr bwMode="auto">
              <a:xfrm>
                <a:off x="8" y="2080"/>
                <a:ext cx="1731" cy="0"/>
              </a:xfrm>
              <a:prstGeom prst="line">
                <a:avLst/>
              </a:prstGeom>
              <a:noFill/>
              <a:ln w="38100">
                <a:solidFill>
                  <a:srgbClr val="92D1BC"/>
                </a:solidFill>
                <a:miter lim="800000"/>
                <a:headEnd/>
                <a:tailEnd type="non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7357" name="Line 25">
                <a:extLst>
                  <a:ext uri="{FF2B5EF4-FFF2-40B4-BE49-F238E27FC236}">
                    <a16:creationId xmlns:a16="http://schemas.microsoft.com/office/drawing/2014/main" id="{D1E7D78F-1031-6346-5B2F-DB7A4C064276}"/>
                  </a:ext>
                </a:extLst>
              </p:cNvPr>
              <p:cNvSpPr>
                <a:spLocks noChangeShapeType="1"/>
              </p:cNvSpPr>
              <p:nvPr/>
            </p:nvSpPr>
            <p:spPr bwMode="auto">
              <a:xfrm>
                <a:off x="8" y="0"/>
                <a:ext cx="0" cy="2080"/>
              </a:xfrm>
              <a:prstGeom prst="line">
                <a:avLst/>
              </a:prstGeom>
              <a:noFill/>
              <a:ln w="38100">
                <a:solidFill>
                  <a:srgbClr val="92D1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57354" name="Rectangle 22">
              <a:extLst>
                <a:ext uri="{FF2B5EF4-FFF2-40B4-BE49-F238E27FC236}">
                  <a16:creationId xmlns:a16="http://schemas.microsoft.com/office/drawing/2014/main" id="{736DF73F-4018-DF37-7CAE-50D4B3BAE5E3}"/>
                </a:ext>
              </a:extLst>
            </p:cNvPr>
            <p:cNvSpPr>
              <a:spLocks/>
            </p:cNvSpPr>
            <p:nvPr/>
          </p:nvSpPr>
          <p:spPr bwMode="auto">
            <a:xfrm>
              <a:off x="-8" y="1485"/>
              <a:ext cx="32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200">
                  <a:solidFill>
                    <a:srgbClr val="FF6600"/>
                  </a:solidFill>
                  <a:latin typeface="Courier" panose="02070309020205020404" pitchFamily="49" charset="0"/>
                  <a:sym typeface="Courier" panose="02070309020205020404" pitchFamily="49" charset="0"/>
                </a:rPr>
                <a:t>/index.html</a:t>
              </a:r>
            </a:p>
          </p:txBody>
        </p:sp>
      </p:grpSp>
      <p:sp>
        <p:nvSpPr>
          <p:cNvPr id="57349" name="Rectangle 9">
            <a:extLst>
              <a:ext uri="{FF2B5EF4-FFF2-40B4-BE49-F238E27FC236}">
                <a16:creationId xmlns:a16="http://schemas.microsoft.com/office/drawing/2014/main" id="{F657DF40-42FF-5D10-6F48-5894D8296F5C}"/>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Linking from index.html to</a:t>
            </a:r>
          </a:p>
        </p:txBody>
      </p:sp>
      <p:sp>
        <p:nvSpPr>
          <p:cNvPr id="57350" name="Rectangle 9">
            <a:extLst>
              <a:ext uri="{FF2B5EF4-FFF2-40B4-BE49-F238E27FC236}">
                <a16:creationId xmlns:a16="http://schemas.microsoft.com/office/drawing/2014/main" id="{0F0DA4FE-C082-65B4-2C16-FFB88971E32C}"/>
              </a:ext>
            </a:extLst>
          </p:cNvPr>
          <p:cNvSpPr>
            <a:spLocks/>
          </p:cNvSpPr>
          <p:nvPr/>
        </p:nvSpPr>
        <p:spPr bwMode="auto">
          <a:xfrm>
            <a:off x="254000" y="7502525"/>
            <a:ext cx="97043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&lt;a href=”</a:t>
            </a:r>
            <a:r>
              <a:rPr lang="en-US" altLang="ja-JP" sz="2700">
                <a:solidFill>
                  <a:srgbClr val="FF6600"/>
                </a:solidFill>
                <a:latin typeface="Courier" panose="02070309020205020404" pitchFamily="49" charset="0"/>
              </a:rPr>
              <a:t>/index.html</a:t>
            </a:r>
            <a:r>
              <a:rPr lang="en-US" altLang="ja-JP" sz="2700">
                <a:solidFill>
                  <a:schemeClr val="bg1"/>
                </a:solidFill>
                <a:latin typeface="Courier" panose="02070309020205020404" pitchFamily="49" charset="0"/>
              </a:rPr>
              <a:t>"&gt;home&lt;/a&gt;</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8B1EF918-AF41-9569-CB7B-E58EC2242F3C}"/>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dirty="0">
                <a:solidFill>
                  <a:schemeClr val="bg1">
                    <a:lumMod val="65000"/>
                  </a:schemeClr>
                </a:solidFill>
                <a:latin typeface="Courier" panose="02070309020205020404" pitchFamily="49" charset="0"/>
                <a:sym typeface="Courier" panose="02070309020205020404" pitchFamily="49" charset="0"/>
              </a:rPr>
              <a:t>&lt;a </a:t>
            </a:r>
            <a:r>
              <a:rPr lang="en-US" altLang="en-US" sz="3600" dirty="0" err="1">
                <a:solidFill>
                  <a:schemeClr val="bg1">
                    <a:lumMod val="65000"/>
                  </a:schemeClr>
                </a:solidFill>
                <a:latin typeface="Courier" panose="02070309020205020404" pitchFamily="49" charset="0"/>
                <a:sym typeface="Courier" panose="02070309020205020404" pitchFamily="49" charset="0"/>
              </a:rPr>
              <a:t>href</a:t>
            </a:r>
            <a:r>
              <a:rPr lang="en-US" altLang="en-US" sz="3600" dirty="0">
                <a:solidFill>
                  <a:schemeClr val="bg1">
                    <a:lumMod val="65000"/>
                  </a:schemeClr>
                </a:solidFill>
                <a:latin typeface="Courier" panose="02070309020205020404" pitchFamily="49" charset="0"/>
                <a:sym typeface="Courier" panose="02070309020205020404" pitchFamily="49" charset="0"/>
              </a:rPr>
              <a:t>="</a:t>
            </a:r>
            <a:r>
              <a:rPr lang="en-US" altLang="en-US" sz="3600" dirty="0" err="1">
                <a:solidFill>
                  <a:srgbClr val="0080FF"/>
                </a:solidFill>
                <a:latin typeface="Courier" panose="02070309020205020404" pitchFamily="49" charset="0"/>
                <a:sym typeface="Courier" panose="02070309020205020404" pitchFamily="49" charset="0"/>
              </a:rPr>
              <a:t>mailto:</a:t>
            </a:r>
            <a:r>
              <a:rPr lang="en-US" altLang="en-US" sz="3600" dirty="0" err="1">
                <a:solidFill>
                  <a:schemeClr val="bg1">
                    <a:lumMod val="65000"/>
                  </a:schemeClr>
                </a:solidFill>
                <a:latin typeface="Courier" panose="02070309020205020404" pitchFamily="49" charset="0"/>
                <a:sym typeface="Courier" panose="02070309020205020404" pitchFamily="49" charset="0"/>
              </a:rPr>
              <a:t>jon@example.org</a:t>
            </a:r>
            <a:r>
              <a:rPr lang="en-US" altLang="en-US" sz="3600" dirty="0">
                <a:solidFill>
                  <a:schemeClr val="bg1">
                    <a:lumMod val="65000"/>
                  </a:schemeClr>
                </a:solidFill>
                <a:latin typeface="Courier" panose="02070309020205020404" pitchFamily="49" charset="0"/>
                <a:sym typeface="Courier" panose="02070309020205020404" pitchFamily="49" charset="0"/>
              </a:rPr>
              <a:t>"&gt;</a:t>
            </a:r>
            <a:r>
              <a:rPr lang="en-US" altLang="en-US" sz="3600" dirty="0">
                <a:solidFill>
                  <a:srgbClr val="4E4E4E"/>
                </a:solidFill>
                <a:latin typeface="Courier" panose="02070309020205020404" pitchFamily="49" charset="0"/>
                <a:sym typeface="Courier" panose="02070309020205020404" pitchFamily="49" charset="0"/>
              </a:rPr>
              <a:t>Email Jon</a:t>
            </a:r>
            <a:br>
              <a:rPr lang="en-US" altLang="en-US" sz="3600" dirty="0">
                <a:solidFill>
                  <a:srgbClr val="4E4E4E"/>
                </a:solidFill>
                <a:latin typeface="Courier" panose="02070309020205020404" pitchFamily="49" charset="0"/>
                <a:sym typeface="Courier" panose="02070309020205020404" pitchFamily="49" charset="0"/>
              </a:rPr>
            </a:br>
            <a:r>
              <a:rPr lang="en-US" altLang="en-US" sz="3600" dirty="0">
                <a:solidFill>
                  <a:schemeClr val="bg1">
                    <a:lumMod val="65000"/>
                  </a:schemeClr>
                </a:solidFill>
                <a:latin typeface="Courier" panose="02070309020205020404" pitchFamily="49" charset="0"/>
                <a:sym typeface="Courier" panose="02070309020205020404" pitchFamily="49" charset="0"/>
              </a:rPr>
              <a:t>&lt;/a&gt;</a:t>
            </a:r>
          </a:p>
        </p:txBody>
      </p:sp>
      <p:sp>
        <p:nvSpPr>
          <p:cNvPr id="59394" name="Rectangle 2">
            <a:extLst>
              <a:ext uri="{FF2B5EF4-FFF2-40B4-BE49-F238E27FC236}">
                <a16:creationId xmlns:a16="http://schemas.microsoft.com/office/drawing/2014/main" id="{CB962710-C5A6-3D31-74DA-83EBA7E78C16}"/>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EMAIL LINKS</a:t>
            </a:r>
          </a:p>
        </p:txBody>
      </p:sp>
      <p:grpSp>
        <p:nvGrpSpPr>
          <p:cNvPr id="2" name="Group 4">
            <a:extLst>
              <a:ext uri="{FF2B5EF4-FFF2-40B4-BE49-F238E27FC236}">
                <a16:creationId xmlns:a16="http://schemas.microsoft.com/office/drawing/2014/main" id="{90940D78-5B1E-B504-BE84-1A4A9666C955}"/>
              </a:ext>
            </a:extLst>
          </p:cNvPr>
          <p:cNvGrpSpPr>
            <a:grpSpLocks/>
          </p:cNvGrpSpPr>
          <p:nvPr/>
        </p:nvGrpSpPr>
        <p:grpSpPr bwMode="auto">
          <a:xfrm>
            <a:off x="5299472" y="4594392"/>
            <a:ext cx="7400528" cy="4872776"/>
            <a:chOff x="0" y="0"/>
            <a:chExt cx="7776" cy="5120"/>
          </a:xfrm>
        </p:grpSpPr>
        <p:sp>
          <p:nvSpPr>
            <p:cNvPr id="3" name="Rectangle 2">
              <a:extLst>
                <a:ext uri="{FF2B5EF4-FFF2-40B4-BE49-F238E27FC236}">
                  <a16:creationId xmlns:a16="http://schemas.microsoft.com/office/drawing/2014/main" id="{66223D71-20C5-873B-DFE8-1F7DCA7C24DB}"/>
                </a:ext>
              </a:extLst>
            </p:cNvPr>
            <p:cNvSpPr>
              <a:spLocks/>
            </p:cNvSpPr>
            <p:nvPr/>
          </p:nvSpPr>
          <p:spPr bwMode="auto">
            <a:xfrm>
              <a:off x="0" y="0"/>
              <a:ext cx="7776" cy="5120"/>
            </a:xfrm>
            <a:prstGeom prst="rect">
              <a:avLst/>
            </a:prstGeom>
            <a:gradFill rotWithShape="0">
              <a:gsLst>
                <a:gs pos="0">
                  <a:srgbClr val="FFFFFF"/>
                </a:gs>
                <a:gs pos="100000">
                  <a:srgbClr val="D9D5D1"/>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endParaRPr lang="en-US" altLang="en-US"/>
            </a:p>
          </p:txBody>
        </p:sp>
        <p:pic>
          <p:nvPicPr>
            <p:cNvPr id="4" name="Picture 3">
              <a:extLst>
                <a:ext uri="{FF2B5EF4-FFF2-40B4-BE49-F238E27FC236}">
                  <a16:creationId xmlns:a16="http://schemas.microsoft.com/office/drawing/2014/main" id="{4A812C93-313D-9D9D-E491-818DC6299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 y="496"/>
              <a:ext cx="5771"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0DC4492B-C575-56C4-5A08-F0D21F4A87D7}"/>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949699"/>
                </a:solidFill>
                <a:latin typeface="Courier" panose="02070309020205020404" pitchFamily="49" charset="0"/>
                <a:sym typeface="Courier" panose="02070309020205020404" pitchFamily="49" charset="0"/>
              </a:rPr>
              <a:t>&lt;a href="</a:t>
            </a:r>
            <a:r>
              <a:rPr lang="en-US" altLang="en-US" sz="3600">
                <a:solidFill>
                  <a:srgbClr val="0080FF"/>
                </a:solidFill>
                <a:latin typeface="Courier" panose="02070309020205020404" pitchFamily="49" charset="0"/>
                <a:sym typeface="Courier" panose="02070309020205020404" pitchFamily="49" charset="0"/>
              </a:rPr>
              <a:t>mailto:</a:t>
            </a:r>
            <a:r>
              <a:rPr lang="en-US" altLang="en-US" sz="3600">
                <a:solidFill>
                  <a:srgbClr val="949699"/>
                </a:solidFill>
                <a:latin typeface="Courier" panose="02070309020205020404" pitchFamily="49" charset="0"/>
                <a:sym typeface="Courier" panose="02070309020205020404" pitchFamily="49" charset="0"/>
              </a:rPr>
              <a:t>jon@example.org</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FF6600"/>
                </a:solidFill>
                <a:latin typeface="Courier" panose="02070309020205020404" pitchFamily="49" charset="0"/>
                <a:sym typeface="Courier" panose="02070309020205020404" pitchFamily="49" charset="0"/>
              </a:rPr>
              <a:t>?cc=lindsey@example.org</a:t>
            </a:r>
            <a:r>
              <a:rPr lang="en-US" altLang="en-US" sz="3600">
                <a:solidFill>
                  <a:srgbClr val="949699"/>
                </a:solidFill>
                <a:latin typeface="Courier" panose="02070309020205020404" pitchFamily="49" charset="0"/>
                <a:sym typeface="Courier" panose="02070309020205020404" pitchFamily="49" charset="0"/>
              </a:rPr>
              <a:t>"&gt;Email Jon</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&lt;/a&gt;</a:t>
            </a:r>
          </a:p>
          <a:p>
            <a:pPr algn="l" eaLnBrk="1" hangingPunct="1"/>
            <a:endParaRPr lang="en-US" altLang="en-US" sz="3600">
              <a:solidFill>
                <a:srgbClr val="949699"/>
              </a:solidFill>
              <a:latin typeface="Courier" panose="02070309020205020404" pitchFamily="49" charset="0"/>
              <a:sym typeface="Courier" panose="02070309020205020404" pitchFamily="49" charset="0"/>
            </a:endParaRPr>
          </a:p>
          <a:p>
            <a:pPr algn="l" eaLnBrk="1" hangingPunct="1"/>
            <a:r>
              <a:rPr lang="en-US" altLang="en-US" sz="3600">
                <a:solidFill>
                  <a:srgbClr val="949699"/>
                </a:solidFill>
                <a:latin typeface="Courier" panose="02070309020205020404" pitchFamily="49" charset="0"/>
                <a:sym typeface="Courier" panose="02070309020205020404" pitchFamily="49" charset="0"/>
              </a:rPr>
              <a:t>&lt;a href="</a:t>
            </a:r>
            <a:r>
              <a:rPr lang="en-US" altLang="en-US" sz="3600">
                <a:solidFill>
                  <a:srgbClr val="0080FF"/>
                </a:solidFill>
                <a:latin typeface="Courier" panose="02070309020205020404" pitchFamily="49" charset="0"/>
                <a:sym typeface="Courier" panose="02070309020205020404" pitchFamily="49" charset="0"/>
              </a:rPr>
              <a:t>mailto:</a:t>
            </a:r>
            <a:r>
              <a:rPr lang="en-US" altLang="en-US" sz="3600">
                <a:solidFill>
                  <a:srgbClr val="949699"/>
                </a:solidFill>
                <a:latin typeface="Courier" panose="02070309020205020404" pitchFamily="49" charset="0"/>
                <a:sym typeface="Courier" panose="02070309020205020404" pitchFamily="49" charset="0"/>
              </a:rPr>
              <a:t>jon@example.org</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FF6600"/>
                </a:solidFill>
                <a:latin typeface="Courier" panose="02070309020205020404" pitchFamily="49" charset="0"/>
                <a:sym typeface="Courier" panose="02070309020205020404" pitchFamily="49" charset="0"/>
              </a:rPr>
              <a:t>?subject=hello</a:t>
            </a:r>
            <a:r>
              <a:rPr lang="en-US" altLang="en-US" sz="3600">
                <a:solidFill>
                  <a:srgbClr val="949699"/>
                </a:solidFill>
                <a:latin typeface="Courier" panose="02070309020205020404" pitchFamily="49" charset="0"/>
                <a:sym typeface="Courier" panose="02070309020205020404" pitchFamily="49" charset="0"/>
              </a:rPr>
              <a:t>"&gt;Email Jon</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&lt;/a&gt;</a:t>
            </a:r>
          </a:p>
          <a:p>
            <a:pPr algn="l" eaLnBrk="1" hangingPunct="1"/>
            <a:endParaRPr lang="en-US" altLang="en-US" sz="3600">
              <a:solidFill>
                <a:srgbClr val="949699"/>
              </a:solidFill>
              <a:latin typeface="Courier" panose="02070309020205020404" pitchFamily="49" charset="0"/>
              <a:sym typeface="Courier" panose="02070309020205020404" pitchFamily="49" charset="0"/>
            </a:endParaRPr>
          </a:p>
        </p:txBody>
      </p:sp>
      <p:sp>
        <p:nvSpPr>
          <p:cNvPr id="64514" name="Rectangle 2">
            <a:extLst>
              <a:ext uri="{FF2B5EF4-FFF2-40B4-BE49-F238E27FC236}">
                <a16:creationId xmlns:a16="http://schemas.microsoft.com/office/drawing/2014/main" id="{26BAF88E-903E-FB71-DB60-DDA518518F7F}"/>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EMAIL LINKS</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37C7A663-1453-C3DF-8774-05CF2A54CD91}"/>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949699"/>
                </a:solidFill>
                <a:latin typeface="Courier" panose="02070309020205020404" pitchFamily="49" charset="0"/>
                <a:sym typeface="Courier" panose="02070309020205020404" pitchFamily="49" charset="0"/>
              </a:rPr>
              <a:t>&lt;a href="</a:t>
            </a:r>
            <a:r>
              <a:rPr lang="en-US" altLang="en-US" sz="3600">
                <a:solidFill>
                  <a:srgbClr val="0080FF"/>
                </a:solidFill>
                <a:latin typeface="Courier" panose="02070309020205020404" pitchFamily="49" charset="0"/>
                <a:sym typeface="Courier" panose="02070309020205020404" pitchFamily="49" charset="0"/>
              </a:rPr>
              <a:t>mailto:</a:t>
            </a:r>
            <a:r>
              <a:rPr lang="en-US" altLang="en-US" sz="3600">
                <a:solidFill>
                  <a:srgbClr val="949699"/>
                </a:solidFill>
                <a:latin typeface="Courier" panose="02070309020205020404" pitchFamily="49" charset="0"/>
                <a:sym typeface="Courier" panose="02070309020205020404" pitchFamily="49" charset="0"/>
              </a:rPr>
              <a:t>jon@example.org</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FF6600"/>
                </a:solidFill>
                <a:latin typeface="Courier" panose="02070309020205020404" pitchFamily="49" charset="0"/>
                <a:sym typeface="Courier" panose="02070309020205020404" pitchFamily="49" charset="0"/>
              </a:rPr>
              <a:t>?body=Have a great day.</a:t>
            </a:r>
            <a:r>
              <a:rPr lang="en-US" altLang="en-US" sz="3600">
                <a:solidFill>
                  <a:srgbClr val="949699"/>
                </a:solidFill>
                <a:latin typeface="Courier" panose="02070309020205020404" pitchFamily="49" charset="0"/>
                <a:sym typeface="Courier" panose="02070309020205020404" pitchFamily="49" charset="0"/>
              </a:rPr>
              <a:t>"&gt;Email Jon</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&lt;/a&gt;</a:t>
            </a:r>
          </a:p>
          <a:p>
            <a:pPr algn="l" eaLnBrk="1" hangingPunct="1"/>
            <a:endParaRPr lang="en-US" altLang="en-US" sz="3600">
              <a:solidFill>
                <a:srgbClr val="949699"/>
              </a:solidFill>
              <a:latin typeface="Courier" panose="02070309020205020404" pitchFamily="49" charset="0"/>
              <a:sym typeface="Courier" panose="02070309020205020404" pitchFamily="49" charset="0"/>
            </a:endParaRPr>
          </a:p>
          <a:p>
            <a:pPr algn="l" eaLnBrk="1" hangingPunct="1"/>
            <a:r>
              <a:rPr lang="en-US" altLang="en-US" sz="3600">
                <a:solidFill>
                  <a:srgbClr val="949699"/>
                </a:solidFill>
                <a:latin typeface="Courier" panose="02070309020205020404" pitchFamily="49" charset="0"/>
                <a:sym typeface="Courier" panose="02070309020205020404" pitchFamily="49" charset="0"/>
              </a:rPr>
              <a:t>&lt;a href="</a:t>
            </a:r>
            <a:r>
              <a:rPr lang="en-US" altLang="en-US" sz="3600">
                <a:solidFill>
                  <a:srgbClr val="0080FF"/>
                </a:solidFill>
                <a:latin typeface="Courier" panose="02070309020205020404" pitchFamily="49" charset="0"/>
                <a:sym typeface="Courier" panose="02070309020205020404" pitchFamily="49" charset="0"/>
              </a:rPr>
              <a:t>mailto:</a:t>
            </a:r>
            <a:r>
              <a:rPr lang="en-US" altLang="en-US" sz="3600">
                <a:solidFill>
                  <a:srgbClr val="949699"/>
                </a:solidFill>
                <a:latin typeface="Courier" panose="02070309020205020404" pitchFamily="49" charset="0"/>
                <a:sym typeface="Courier" panose="02070309020205020404" pitchFamily="49" charset="0"/>
              </a:rPr>
              <a:t>jon@example.org</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FF6600"/>
                </a:solidFill>
                <a:latin typeface="Courier" panose="02070309020205020404" pitchFamily="49" charset="0"/>
                <a:sym typeface="Courier" panose="02070309020205020404" pitchFamily="49" charset="0"/>
              </a:rPr>
              <a:t>?cc=lindsey@example.org</a:t>
            </a:r>
            <a:br>
              <a:rPr lang="en-US" altLang="en-US" sz="3600">
                <a:solidFill>
                  <a:srgbClr val="FF6600"/>
                </a:solidFill>
                <a:latin typeface="Courier" panose="02070309020205020404" pitchFamily="49" charset="0"/>
                <a:sym typeface="Courier" panose="02070309020205020404" pitchFamily="49" charset="0"/>
              </a:rPr>
            </a:br>
            <a:r>
              <a:rPr lang="en-US" altLang="en-US" sz="3600">
                <a:solidFill>
                  <a:srgbClr val="FF6600"/>
                </a:solidFill>
                <a:latin typeface="Courier" panose="02070309020205020404" pitchFamily="49" charset="0"/>
                <a:sym typeface="Courier" panose="02070309020205020404" pitchFamily="49" charset="0"/>
              </a:rPr>
              <a:t>?subject=hello</a:t>
            </a:r>
          </a:p>
          <a:p>
            <a:pPr algn="l" eaLnBrk="1" hangingPunct="1"/>
            <a:r>
              <a:rPr lang="en-US" altLang="en-US" sz="3600">
                <a:solidFill>
                  <a:srgbClr val="FF6600"/>
                </a:solidFill>
                <a:latin typeface="Courier" panose="02070309020205020404" pitchFamily="49" charset="0"/>
                <a:sym typeface="Courier" panose="02070309020205020404" pitchFamily="49" charset="0"/>
              </a:rPr>
              <a:t>?body=Have a great day.</a:t>
            </a:r>
            <a:r>
              <a:rPr lang="en-US" altLang="en-US" sz="3600">
                <a:solidFill>
                  <a:srgbClr val="949699"/>
                </a:solidFill>
                <a:latin typeface="Courier" panose="02070309020205020404" pitchFamily="49" charset="0"/>
                <a:sym typeface="Courier" panose="02070309020205020404" pitchFamily="49" charset="0"/>
              </a:rPr>
              <a:t>"&gt;Email Jon</a:t>
            </a:r>
            <a:br>
              <a:rPr lang="en-US" altLang="en-US" sz="3600">
                <a:solidFill>
                  <a:srgbClr val="949699"/>
                </a:solidFill>
                <a:latin typeface="Courier" panose="02070309020205020404" pitchFamily="49" charset="0"/>
                <a:sym typeface="Courier" panose="02070309020205020404" pitchFamily="49" charset="0"/>
              </a:rPr>
            </a:br>
            <a:r>
              <a:rPr lang="en-US" altLang="en-US" sz="3600">
                <a:solidFill>
                  <a:srgbClr val="949699"/>
                </a:solidFill>
                <a:latin typeface="Courier" panose="02070309020205020404" pitchFamily="49" charset="0"/>
                <a:sym typeface="Courier" panose="02070309020205020404" pitchFamily="49" charset="0"/>
              </a:rPr>
              <a:t>&lt;/a&gt;</a:t>
            </a:r>
          </a:p>
          <a:p>
            <a:pPr algn="l" eaLnBrk="1" hangingPunct="1"/>
            <a:endParaRPr lang="en-US" altLang="en-US" sz="3600">
              <a:solidFill>
                <a:srgbClr val="949699"/>
              </a:solidFill>
              <a:latin typeface="Courier" panose="02070309020205020404" pitchFamily="49" charset="0"/>
              <a:sym typeface="Courier" panose="02070309020205020404" pitchFamily="49" charset="0"/>
            </a:endParaRPr>
          </a:p>
          <a:p>
            <a:pPr algn="l" eaLnBrk="1" hangingPunct="1"/>
            <a:endParaRPr lang="en-US" altLang="en-US" sz="3600">
              <a:solidFill>
                <a:srgbClr val="949699"/>
              </a:solidFill>
              <a:latin typeface="Courier" panose="02070309020205020404" pitchFamily="49" charset="0"/>
              <a:sym typeface="Courier" panose="02070309020205020404" pitchFamily="49" charset="0"/>
            </a:endParaRPr>
          </a:p>
        </p:txBody>
      </p:sp>
      <p:sp>
        <p:nvSpPr>
          <p:cNvPr id="66562" name="Rectangle 2">
            <a:extLst>
              <a:ext uri="{FF2B5EF4-FFF2-40B4-BE49-F238E27FC236}">
                <a16:creationId xmlns:a16="http://schemas.microsoft.com/office/drawing/2014/main" id="{C834715C-2198-5491-A672-66453A5999E9}"/>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EMAIL LINKS</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24662E5D-EDA6-9C6A-9836-EEB1922EFE61}"/>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dirty="0">
                <a:solidFill>
                  <a:srgbClr val="949699"/>
                </a:solidFill>
                <a:latin typeface="Courier" panose="02070309020205020404" pitchFamily="49" charset="0"/>
                <a:sym typeface="Courier" panose="02070309020205020404" pitchFamily="49" charset="0"/>
              </a:rPr>
              <a:t>&lt;a </a:t>
            </a:r>
            <a:r>
              <a:rPr lang="en-US" altLang="en-US" sz="3600" dirty="0" err="1">
                <a:solidFill>
                  <a:srgbClr val="949699"/>
                </a:solidFill>
                <a:latin typeface="Courier" panose="02070309020205020404" pitchFamily="49" charset="0"/>
                <a:sym typeface="Courier" panose="02070309020205020404" pitchFamily="49" charset="0"/>
              </a:rPr>
              <a:t>href</a:t>
            </a:r>
            <a:r>
              <a:rPr lang="en-US" altLang="en-US" sz="3600" dirty="0">
                <a:solidFill>
                  <a:srgbClr val="949699"/>
                </a:solidFill>
                <a:latin typeface="Courier" panose="02070309020205020404" pitchFamily="49" charset="0"/>
                <a:sym typeface="Courier" panose="02070309020205020404" pitchFamily="49" charset="0"/>
              </a:rPr>
              <a:t>=”</a:t>
            </a:r>
            <a:r>
              <a:rPr lang="en-US" altLang="ja-JP" sz="3600" dirty="0">
                <a:solidFill>
                  <a:srgbClr val="0080FF"/>
                </a:solidFill>
                <a:latin typeface="Courier" panose="02070309020205020404" pitchFamily="49" charset="0"/>
                <a:sym typeface="Courier" panose="02070309020205020404" pitchFamily="49" charset="0"/>
              </a:rPr>
              <a:t>tel:</a:t>
            </a:r>
            <a:r>
              <a:rPr lang="en-US" altLang="ja-JP" sz="3600" dirty="0">
                <a:solidFill>
                  <a:srgbClr val="949699"/>
                </a:solidFill>
                <a:latin typeface="Courier" panose="02070309020205020404" pitchFamily="49" charset="0"/>
                <a:sym typeface="Courier" panose="02070309020205020404" pitchFamily="49" charset="0"/>
              </a:rPr>
              <a:t>18005552222"&gt;</a:t>
            </a:r>
            <a:r>
              <a:rPr lang="en-US" altLang="ja-JP" sz="3600" dirty="0">
                <a:solidFill>
                  <a:schemeClr val="tx1"/>
                </a:solidFill>
                <a:latin typeface="Courier" panose="02070309020205020404" pitchFamily="49" charset="0"/>
                <a:sym typeface="Courier" panose="02070309020205020404" pitchFamily="49" charset="0"/>
              </a:rPr>
              <a:t>800-555-2222</a:t>
            </a:r>
            <a:br>
              <a:rPr lang="en-US" altLang="ja-JP" sz="3600" dirty="0">
                <a:solidFill>
                  <a:srgbClr val="949699"/>
                </a:solidFill>
                <a:latin typeface="Courier" panose="02070309020205020404" pitchFamily="49" charset="0"/>
                <a:sym typeface="Courier" panose="02070309020205020404" pitchFamily="49" charset="0"/>
              </a:rPr>
            </a:br>
            <a:r>
              <a:rPr lang="en-US" altLang="ja-JP" sz="3600" dirty="0">
                <a:solidFill>
                  <a:srgbClr val="949699"/>
                </a:solidFill>
                <a:latin typeface="Courier" panose="02070309020205020404" pitchFamily="49" charset="0"/>
                <a:sym typeface="Courier" panose="02070309020205020404" pitchFamily="49" charset="0"/>
              </a:rPr>
              <a:t>&lt;/a&gt;</a:t>
            </a:r>
            <a:endParaRPr lang="en-US" altLang="en-US" sz="3600" dirty="0">
              <a:solidFill>
                <a:srgbClr val="949699"/>
              </a:solidFill>
              <a:latin typeface="Courier" panose="02070309020205020404" pitchFamily="49" charset="0"/>
              <a:sym typeface="Courier" panose="02070309020205020404" pitchFamily="49" charset="0"/>
            </a:endParaRPr>
          </a:p>
        </p:txBody>
      </p:sp>
      <p:sp>
        <p:nvSpPr>
          <p:cNvPr id="68610" name="Rectangle 2">
            <a:extLst>
              <a:ext uri="{FF2B5EF4-FFF2-40B4-BE49-F238E27FC236}">
                <a16:creationId xmlns:a16="http://schemas.microsoft.com/office/drawing/2014/main" id="{2212701B-88F8-2B38-4239-ABA4BA24870D}"/>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TELEPHONE LINKS</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3D4EDDEB-5914-E628-ABF4-0BD6999CF457}"/>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0080FF"/>
                </a:solidFill>
                <a:latin typeface="Courier" panose="02070309020205020404" pitchFamily="49" charset="0"/>
                <a:sym typeface="Courier" panose="02070309020205020404" pitchFamily="49" charset="0"/>
              </a:rPr>
              <a:t>&lt;a href="http://www.imdb.com"</a:t>
            </a:r>
            <a:br>
              <a:rPr lang="en-US" altLang="en-US" sz="3600">
                <a:solidFill>
                  <a:srgbClr val="0080FF"/>
                </a:solidFill>
                <a:latin typeface="Courier" panose="02070309020205020404" pitchFamily="49" charset="0"/>
                <a:sym typeface="Courier" panose="02070309020205020404" pitchFamily="49" charset="0"/>
              </a:rPr>
            </a:br>
            <a:r>
              <a:rPr lang="en-US" altLang="en-US" sz="3600">
                <a:solidFill>
                  <a:srgbClr val="0080FF"/>
                </a:solidFill>
                <a:latin typeface="Courier" panose="02070309020205020404" pitchFamily="49" charset="0"/>
                <a:sym typeface="Courier" panose="02070309020205020404" pitchFamily="49" charset="0"/>
              </a:rPr>
              <a:t>   target="_blank"&gt;</a:t>
            </a:r>
            <a:r>
              <a:rPr lang="en-US" altLang="en-US" sz="3600">
                <a:solidFill>
                  <a:srgbClr val="4E4E4E"/>
                </a:solidFill>
                <a:latin typeface="Courier" panose="02070309020205020404" pitchFamily="49" charset="0"/>
                <a:sym typeface="Courier" panose="02070309020205020404" pitchFamily="49" charset="0"/>
              </a:rPr>
              <a:t>IMDB</a:t>
            </a:r>
            <a:r>
              <a:rPr lang="en-US" altLang="en-US" sz="3600">
                <a:solidFill>
                  <a:srgbClr val="0080FF"/>
                </a:solidFill>
                <a:latin typeface="Courier" panose="02070309020205020404" pitchFamily="49" charset="0"/>
                <a:sym typeface="Courier" panose="02070309020205020404" pitchFamily="49" charset="0"/>
              </a:rPr>
              <a:t>&lt;/a&gt; </a:t>
            </a:r>
            <a:r>
              <a:rPr lang="en-US" altLang="en-US" sz="3600">
                <a:solidFill>
                  <a:srgbClr val="4E4E4E"/>
                </a:solidFill>
                <a:latin typeface="Courier" panose="02070309020205020404" pitchFamily="49" charset="0"/>
                <a:sym typeface="Courier" panose="02070309020205020404" pitchFamily="49" charset="0"/>
              </a:rPr>
              <a:t>(opens in a</a:t>
            </a:r>
            <a:br>
              <a:rPr lang="en-US" altLang="en-US" sz="3600">
                <a:solidFill>
                  <a:srgbClr val="4E4E4E"/>
                </a:solidFill>
                <a:latin typeface="Courier" panose="02070309020205020404" pitchFamily="49" charset="0"/>
                <a:sym typeface="Courier" panose="02070309020205020404" pitchFamily="49" charset="0"/>
              </a:rPr>
            </a:br>
            <a:r>
              <a:rPr lang="en-US" altLang="en-US" sz="3600">
                <a:solidFill>
                  <a:srgbClr val="4E4E4E"/>
                </a:solidFill>
                <a:latin typeface="Courier" panose="02070309020205020404" pitchFamily="49" charset="0"/>
                <a:sym typeface="Courier" panose="02070309020205020404" pitchFamily="49" charset="0"/>
              </a:rPr>
              <a:t>   new window)</a:t>
            </a:r>
          </a:p>
        </p:txBody>
      </p:sp>
      <p:sp>
        <p:nvSpPr>
          <p:cNvPr id="70658" name="Rectangle 2">
            <a:extLst>
              <a:ext uri="{FF2B5EF4-FFF2-40B4-BE49-F238E27FC236}">
                <a16:creationId xmlns:a16="http://schemas.microsoft.com/office/drawing/2014/main" id="{2B1E80C8-2857-CAE9-3F50-4BA7FB72E813}"/>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OPENING LINKS IN NEW WINDOW WITH TARGET ATTRIBUTE</a:t>
            </a: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34745D55-E587-7BF1-0F47-2B8458E60FC9}"/>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dirty="0">
                <a:solidFill>
                  <a:srgbClr val="949699"/>
                </a:solidFill>
                <a:latin typeface="Courier" panose="02070309020205020404" pitchFamily="49" charset="0"/>
                <a:sym typeface="Courier" panose="02070309020205020404" pitchFamily="49" charset="0"/>
              </a:rPr>
              <a:t>&lt;a </a:t>
            </a:r>
            <a:r>
              <a:rPr lang="en-US" altLang="en-US" sz="3600" dirty="0" err="1">
                <a:solidFill>
                  <a:srgbClr val="949699"/>
                </a:solidFill>
                <a:latin typeface="Courier" panose="02070309020205020404" pitchFamily="49" charset="0"/>
                <a:sym typeface="Courier" panose="02070309020205020404" pitchFamily="49" charset="0"/>
              </a:rPr>
              <a:t>href</a:t>
            </a:r>
            <a:r>
              <a:rPr lang="en-US" altLang="en-US" sz="3600" dirty="0">
                <a:solidFill>
                  <a:srgbClr val="949699"/>
                </a:solidFill>
                <a:latin typeface="Courier" panose="02070309020205020404" pitchFamily="49" charset="0"/>
                <a:sym typeface="Courier" panose="02070309020205020404" pitchFamily="49" charset="0"/>
              </a:rPr>
              <a:t>="http://</a:t>
            </a:r>
            <a:r>
              <a:rPr lang="en-US" altLang="en-US" sz="3600" dirty="0" err="1">
                <a:solidFill>
                  <a:srgbClr val="949699"/>
                </a:solidFill>
                <a:latin typeface="Courier" panose="02070309020205020404" pitchFamily="49" charset="0"/>
                <a:sym typeface="Courier" panose="02070309020205020404" pitchFamily="49" charset="0"/>
              </a:rPr>
              <a:t>www.imdb.com</a:t>
            </a:r>
            <a:r>
              <a:rPr lang="en-US" altLang="en-US" sz="3600" dirty="0">
                <a:solidFill>
                  <a:srgbClr val="949699"/>
                </a:solidFill>
                <a:latin typeface="Courier" panose="02070309020205020404" pitchFamily="49" charset="0"/>
                <a:sym typeface="Courier" panose="02070309020205020404" pitchFamily="49" charset="0"/>
              </a:rPr>
              <a:t>"</a:t>
            </a:r>
            <a:br>
              <a:rPr lang="en-US" altLang="en-US" sz="3600" dirty="0">
                <a:solidFill>
                  <a:srgbClr val="0080FF"/>
                </a:solidFill>
                <a:latin typeface="Courier" panose="02070309020205020404" pitchFamily="49" charset="0"/>
                <a:sym typeface="Courier" panose="02070309020205020404" pitchFamily="49" charset="0"/>
              </a:rPr>
            </a:br>
            <a:r>
              <a:rPr lang="en-US" altLang="en-US" sz="3600" dirty="0">
                <a:solidFill>
                  <a:srgbClr val="0080FF"/>
                </a:solidFill>
                <a:latin typeface="Courier" panose="02070309020205020404" pitchFamily="49" charset="0"/>
                <a:sym typeface="Courier" panose="02070309020205020404" pitchFamily="49" charset="0"/>
              </a:rPr>
              <a:t>   </a:t>
            </a:r>
            <a:r>
              <a:rPr lang="en-US" altLang="en-US" sz="3600" dirty="0">
                <a:solidFill>
                  <a:srgbClr val="0799DE"/>
                </a:solidFill>
                <a:latin typeface="Courier" panose="02070309020205020404" pitchFamily="49" charset="0"/>
                <a:sym typeface="Courier" panose="02070309020205020404" pitchFamily="49" charset="0"/>
              </a:rPr>
              <a:t>target="_blank"</a:t>
            </a:r>
            <a:r>
              <a:rPr lang="en-US" altLang="en-US" sz="3600" dirty="0">
                <a:solidFill>
                  <a:schemeClr val="bg2"/>
                </a:solidFill>
                <a:latin typeface="Courier" panose="02070309020205020404" pitchFamily="49" charset="0"/>
                <a:sym typeface="Courier" panose="02070309020205020404" pitchFamily="49" charset="0"/>
              </a:rPr>
              <a:t>&gt;</a:t>
            </a:r>
            <a:r>
              <a:rPr lang="en-US" altLang="en-US" sz="3600" dirty="0">
                <a:solidFill>
                  <a:srgbClr val="4E4E4E"/>
                </a:solidFill>
                <a:latin typeface="Courier" panose="02070309020205020404" pitchFamily="49" charset="0"/>
                <a:sym typeface="Courier" panose="02070309020205020404" pitchFamily="49" charset="0"/>
              </a:rPr>
              <a:t>Internet Movie   </a:t>
            </a:r>
            <a:br>
              <a:rPr lang="en-US" altLang="en-US" sz="3600" dirty="0">
                <a:solidFill>
                  <a:srgbClr val="4E4E4E"/>
                </a:solidFill>
                <a:latin typeface="Courier" panose="02070309020205020404" pitchFamily="49" charset="0"/>
                <a:sym typeface="Courier" panose="02070309020205020404" pitchFamily="49" charset="0"/>
              </a:rPr>
            </a:br>
            <a:r>
              <a:rPr lang="en-US" altLang="en-US" sz="3600" dirty="0">
                <a:solidFill>
                  <a:srgbClr val="4E4E4E"/>
                </a:solidFill>
                <a:latin typeface="Courier" panose="02070309020205020404" pitchFamily="49" charset="0"/>
                <a:sym typeface="Courier" panose="02070309020205020404" pitchFamily="49" charset="0"/>
              </a:rPr>
              <a:t>   Database</a:t>
            </a:r>
            <a:r>
              <a:rPr lang="en-US" altLang="en-US" sz="3600" dirty="0">
                <a:solidFill>
                  <a:schemeClr val="bg2"/>
                </a:solidFill>
                <a:latin typeface="Courier" panose="02070309020205020404" pitchFamily="49" charset="0"/>
                <a:sym typeface="Courier" panose="02070309020205020404" pitchFamily="49" charset="0"/>
              </a:rPr>
              <a:t>&lt;/a&gt; </a:t>
            </a:r>
            <a:r>
              <a:rPr lang="en-US" altLang="en-US" sz="3600" dirty="0">
                <a:solidFill>
                  <a:schemeClr val="tx1"/>
                </a:solidFill>
                <a:latin typeface="Courier" panose="02070309020205020404" pitchFamily="49" charset="0"/>
                <a:sym typeface="Courier" panose="02070309020205020404" pitchFamily="49" charset="0"/>
              </a:rPr>
              <a:t>(opens in a new window)</a:t>
            </a:r>
          </a:p>
        </p:txBody>
      </p:sp>
      <p:sp>
        <p:nvSpPr>
          <p:cNvPr id="72706" name="Rectangle 2">
            <a:extLst>
              <a:ext uri="{FF2B5EF4-FFF2-40B4-BE49-F238E27FC236}">
                <a16:creationId xmlns:a16="http://schemas.microsoft.com/office/drawing/2014/main" id="{440DB432-DA48-9F0B-166F-FCC4FF1AAD30}"/>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OPENING LINKS IN NEW WINDOW WITH TARGET ATTRIBUTE</a:t>
            </a:r>
          </a:p>
        </p:txBody>
      </p:sp>
      <p:sp>
        <p:nvSpPr>
          <p:cNvPr id="72707" name="Rectangle 1">
            <a:extLst>
              <a:ext uri="{FF2B5EF4-FFF2-40B4-BE49-F238E27FC236}">
                <a16:creationId xmlns:a16="http://schemas.microsoft.com/office/drawing/2014/main" id="{D3B35E63-C99D-69A9-91F5-76E95ED328D3}"/>
              </a:ext>
            </a:extLst>
          </p:cNvPr>
          <p:cNvSpPr>
            <a:spLocks/>
          </p:cNvSpPr>
          <p:nvPr/>
        </p:nvSpPr>
        <p:spPr bwMode="auto">
          <a:xfrm>
            <a:off x="787400" y="7829550"/>
            <a:ext cx="11734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0799DE"/>
                </a:solidFill>
                <a:latin typeface="Courier" panose="02070309020205020404" pitchFamily="49" charset="0"/>
                <a:sym typeface="Courier" panose="02070309020205020404" pitchFamily="49" charset="0"/>
              </a:rPr>
              <a:t>_self</a:t>
            </a:r>
            <a:r>
              <a:rPr lang="en-US" altLang="en-US" sz="3600">
                <a:solidFill>
                  <a:schemeClr val="tx1"/>
                </a:solidFill>
                <a:latin typeface="Courier" panose="02070309020205020404" pitchFamily="49" charset="0"/>
                <a:sym typeface="Courier" panose="02070309020205020404" pitchFamily="49" charset="0"/>
              </a:rPr>
              <a:t>: Opens in same frame, default.</a:t>
            </a:r>
          </a:p>
          <a:p>
            <a:pPr algn="l" eaLnBrk="1" hangingPunct="1"/>
            <a:r>
              <a:rPr lang="en-US" altLang="en-US" sz="3600">
                <a:solidFill>
                  <a:srgbClr val="0799DE"/>
                </a:solidFill>
                <a:latin typeface="Courier" panose="02070309020205020404" pitchFamily="49" charset="0"/>
                <a:sym typeface="Courier" panose="02070309020205020404" pitchFamily="49" charset="0"/>
              </a:rPr>
              <a:t>_top</a:t>
            </a:r>
            <a:r>
              <a:rPr lang="en-US" altLang="en-US" sz="3600">
                <a:solidFill>
                  <a:schemeClr val="tx1"/>
                </a:solidFill>
                <a:latin typeface="Courier" panose="02070309020205020404" pitchFamily="49" charset="0"/>
                <a:sym typeface="Courier" panose="02070309020205020404" pitchFamily="49" charset="0"/>
              </a:rPr>
              <a:t>: Opens in the full body of window.</a:t>
            </a:r>
          </a:p>
        </p:txBody>
      </p:sp>
      <p:pic>
        <p:nvPicPr>
          <p:cNvPr id="2" name="Picture 1">
            <a:extLst>
              <a:ext uri="{FF2B5EF4-FFF2-40B4-BE49-F238E27FC236}">
                <a16:creationId xmlns:a16="http://schemas.microsoft.com/office/drawing/2014/main" id="{7CED8094-CA2D-445F-54F4-EB9E7EB36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16" y="6254750"/>
            <a:ext cx="10160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B64AAF82-5995-7CDD-A23A-BF3BC6E89229}"/>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5779" name="Rectangle 2">
            <a:extLst>
              <a:ext uri="{FF2B5EF4-FFF2-40B4-BE49-F238E27FC236}">
                <a16:creationId xmlns:a16="http://schemas.microsoft.com/office/drawing/2014/main" id="{3A2CA523-E392-C4D4-5F57-7B64B172F892}"/>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0080FF"/>
                </a:solidFill>
              </a:rPr>
              <a:t>&lt;h1 id="top"&gt;</a:t>
            </a:r>
          </a:p>
          <a:p>
            <a:pPr eaLnBrk="1" hangingPunct="1"/>
            <a:r>
              <a:rPr lang="en-US" altLang="en-US">
                <a:solidFill>
                  <a:srgbClr val="0080FF"/>
                </a:solidFill>
              </a:rPr>
              <a:t>  </a:t>
            </a:r>
            <a:r>
              <a:rPr lang="en-US" altLang="en-US">
                <a:solidFill>
                  <a:srgbClr val="4C4C4C"/>
                </a:solidFill>
              </a:rPr>
              <a:t>Film-Making Terms</a:t>
            </a:r>
            <a:r>
              <a:rPr lang="en-US" altLang="en-US">
                <a:solidFill>
                  <a:srgbClr val="0080FF"/>
                </a:solidFill>
              </a:rPr>
              <a:t>&lt;/h2&gt;</a:t>
            </a:r>
          </a:p>
          <a:p>
            <a:pPr eaLnBrk="1" hangingPunct="1"/>
            <a:endParaRPr lang="en-US" altLang="en-US">
              <a:solidFill>
                <a:srgbClr val="4C4C4C"/>
              </a:solidFill>
            </a:endParaRPr>
          </a:p>
          <a:p>
            <a:pPr eaLnBrk="1" hangingPunct="1"/>
            <a:r>
              <a:rPr lang="en-US" altLang="en-US">
                <a:solidFill>
                  <a:srgbClr val="0080FF"/>
                </a:solidFill>
              </a:rPr>
              <a:t>&lt;a href="#arc-shot"&gt;</a:t>
            </a:r>
          </a:p>
          <a:p>
            <a:pPr eaLnBrk="1" hangingPunct="1"/>
            <a:r>
              <a:rPr lang="en-US" altLang="en-US">
                <a:solidFill>
                  <a:srgbClr val="0080FF"/>
                </a:solidFill>
              </a:rPr>
              <a:t>  </a:t>
            </a:r>
            <a:r>
              <a:rPr lang="en-US" altLang="en-US">
                <a:solidFill>
                  <a:srgbClr val="4C4C4C"/>
                </a:solidFill>
              </a:rPr>
              <a:t>Arc shot</a:t>
            </a:r>
            <a:r>
              <a:rPr lang="en-US" altLang="en-US">
                <a:solidFill>
                  <a:srgbClr val="0080FF"/>
                </a:solidFill>
              </a:rPr>
              <a:t>&lt;/a&gt;&lt;br /&gt;</a:t>
            </a:r>
            <a:endParaRPr lang="en-US" altLang="en-US">
              <a:solidFill>
                <a:srgbClr val="4C4C4C"/>
              </a:solidFill>
            </a:endParaRPr>
          </a:p>
          <a:p>
            <a:pPr eaLnBrk="1" hangingPunct="1"/>
            <a:r>
              <a:rPr lang="en-US" altLang="en-US">
                <a:solidFill>
                  <a:srgbClr val="0080FF"/>
                </a:solidFill>
              </a:rPr>
              <a:t>&lt;a href="#interlude"&gt;</a:t>
            </a:r>
          </a:p>
          <a:p>
            <a:pPr eaLnBrk="1" hangingPunct="1"/>
            <a:r>
              <a:rPr lang="en-US" altLang="en-US">
                <a:solidFill>
                  <a:srgbClr val="0080FF"/>
                </a:solidFill>
              </a:rPr>
              <a:t>  </a:t>
            </a:r>
            <a:r>
              <a:rPr lang="en-US" altLang="en-US">
                <a:solidFill>
                  <a:srgbClr val="4C4C4C"/>
                </a:solidFill>
              </a:rPr>
              <a:t>Interlude</a:t>
            </a:r>
            <a:r>
              <a:rPr lang="en-US" altLang="en-US">
                <a:solidFill>
                  <a:srgbClr val="0080FF"/>
                </a:solidFill>
              </a:rPr>
              <a:t>&lt;/a&gt;&lt;br /&gt;</a:t>
            </a:r>
            <a:endParaRPr lang="en-US" altLang="en-US">
              <a:solidFill>
                <a:srgbClr val="4C4C4C"/>
              </a:solidFill>
            </a:endParaRPr>
          </a:p>
          <a:p>
            <a:pPr eaLnBrk="1" hangingPunct="1"/>
            <a:r>
              <a:rPr lang="en-US" altLang="en-US">
                <a:solidFill>
                  <a:srgbClr val="0080FF"/>
                </a:solidFill>
              </a:rPr>
              <a:t>&lt;a href="#prologue"&gt;</a:t>
            </a:r>
          </a:p>
          <a:p>
            <a:pPr eaLnBrk="1" hangingPunct="1"/>
            <a:r>
              <a:rPr lang="en-US" altLang="en-US">
                <a:solidFill>
                  <a:srgbClr val="0080FF"/>
                </a:solidFill>
              </a:rPr>
              <a:t>  </a:t>
            </a:r>
            <a:r>
              <a:rPr lang="en-US" altLang="en-US">
                <a:solidFill>
                  <a:srgbClr val="4C4C4C"/>
                </a:solidFill>
              </a:rPr>
              <a:t>Prologue</a:t>
            </a:r>
            <a:r>
              <a:rPr lang="en-US" altLang="en-US">
                <a:solidFill>
                  <a:srgbClr val="0080FF"/>
                </a:solidFill>
              </a:rPr>
              <a:t>&lt;/a&gt;&lt;br /&gt;</a:t>
            </a:r>
            <a:endParaRPr lang="en-US" altLang="en-US">
              <a:solidFill>
                <a:srgbClr val="4C4C4C"/>
              </a:solidFill>
            </a:endParaRPr>
          </a:p>
          <a:p>
            <a:pPr eaLnBrk="1" hangingPunct="1"/>
            <a:endParaRPr lang="en-US" altLang="en-US">
              <a:solidFill>
                <a:srgbClr val="4C4C4C"/>
              </a:solidFill>
            </a:endParaRPr>
          </a:p>
          <a:p>
            <a:pPr eaLnBrk="1" hangingPunct="1"/>
            <a:r>
              <a:rPr lang="en-US" altLang="en-US">
                <a:solidFill>
                  <a:srgbClr val="0080FF"/>
                </a:solidFill>
              </a:rPr>
              <a:t>&lt;h2 id="prologue"&gt;</a:t>
            </a:r>
          </a:p>
          <a:p>
            <a:pPr eaLnBrk="1" hangingPunct="1"/>
            <a:r>
              <a:rPr lang="en-US" altLang="en-US">
                <a:solidFill>
                  <a:srgbClr val="0080FF"/>
                </a:solidFill>
              </a:rPr>
              <a:t>  </a:t>
            </a:r>
            <a:r>
              <a:rPr lang="en-US" altLang="en-US">
                <a:solidFill>
                  <a:srgbClr val="4C4C4C"/>
                </a:solidFill>
              </a:rPr>
              <a:t>Prologue</a:t>
            </a:r>
            <a:r>
              <a:rPr lang="en-US" altLang="en-US">
                <a:solidFill>
                  <a:srgbClr val="0080FF"/>
                </a:solidFill>
              </a:rPr>
              <a:t>&lt;/h2&gt;</a:t>
            </a:r>
          </a:p>
          <a:p>
            <a:pPr eaLnBrk="1" hangingPunct="1"/>
            <a:endParaRPr lang="en-US" altLang="en-US">
              <a:solidFill>
                <a:srgbClr val="4C4C4C"/>
              </a:solidFill>
            </a:endParaRPr>
          </a:p>
          <a:p>
            <a:pPr eaLnBrk="1" hangingPunct="1"/>
            <a:r>
              <a:rPr lang="en-US" altLang="en-US">
                <a:solidFill>
                  <a:srgbClr val="0080FF"/>
                </a:solidFill>
              </a:rPr>
              <a:t>&lt;a href="#top"&gt;</a:t>
            </a:r>
            <a:r>
              <a:rPr lang="en-US" altLang="en-US">
                <a:solidFill>
                  <a:srgbClr val="4C4C4C"/>
                </a:solidFill>
              </a:rPr>
              <a:t>Top</a:t>
            </a:r>
            <a:r>
              <a:rPr lang="en-US" altLang="en-US">
                <a:solidFill>
                  <a:srgbClr val="0080FF"/>
                </a:solidFill>
              </a:rPr>
              <a:t>&lt;/a&gt;</a:t>
            </a:r>
          </a:p>
        </p:txBody>
      </p:sp>
      <p:sp>
        <p:nvSpPr>
          <p:cNvPr id="75780" name="Rectangle 3">
            <a:extLst>
              <a:ext uri="{FF2B5EF4-FFF2-40B4-BE49-F238E27FC236}">
                <a16:creationId xmlns:a16="http://schemas.microsoft.com/office/drawing/2014/main" id="{97280FFC-AB7B-6563-7721-6D5AD238ED49}"/>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75781" name="Picture 4">
            <a:extLst>
              <a:ext uri="{FF2B5EF4-FFF2-40B4-BE49-F238E27FC236}">
                <a16:creationId xmlns:a16="http://schemas.microsoft.com/office/drawing/2014/main" id="{164D09DF-152C-A4D5-F395-DDF73CBF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111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5782" name="Rectangle 5">
            <a:extLst>
              <a:ext uri="{FF2B5EF4-FFF2-40B4-BE49-F238E27FC236}">
                <a16:creationId xmlns:a16="http://schemas.microsoft.com/office/drawing/2014/main" id="{53C32B69-595B-313A-3206-97A5B8BD925B}"/>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5783" name="Rectangle 6">
            <a:extLst>
              <a:ext uri="{FF2B5EF4-FFF2-40B4-BE49-F238E27FC236}">
                <a16:creationId xmlns:a16="http://schemas.microsoft.com/office/drawing/2014/main" id="{DD794812-7AB0-5C74-558E-A39CC38B7B88}"/>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5784" name="Rectangle 7">
            <a:extLst>
              <a:ext uri="{FF2B5EF4-FFF2-40B4-BE49-F238E27FC236}">
                <a16:creationId xmlns:a16="http://schemas.microsoft.com/office/drawing/2014/main" id="{448497E5-7631-4A04-02F3-5EB0E822D344}"/>
              </a:ext>
            </a:extLst>
          </p:cNvPr>
          <p:cNvSpPr>
            <a:spLocks noChangeArrowheads="1"/>
          </p:cNvSpPr>
          <p:nvPr>
            <p:ph type="title"/>
          </p:nvPr>
        </p:nvSpPr>
        <p:spPr>
          <a:xfrm>
            <a:off x="254000" y="254000"/>
            <a:ext cx="12446000" cy="2319338"/>
          </a:xfrm>
        </p:spPr>
        <p:txBody>
          <a:bodyPr/>
          <a:lstStyle/>
          <a:p>
            <a:pPr eaLnBrk="1" hangingPunct="1"/>
            <a:r>
              <a:rPr lang="en-US" altLang="en-US">
                <a:solidFill>
                  <a:srgbClr val="464749"/>
                </a:solidFill>
              </a:rPr>
              <a:t>LINKING TO A SPECIFIC PART OF </a:t>
            </a:r>
            <a:br>
              <a:rPr lang="en-US" altLang="en-US">
                <a:solidFill>
                  <a:srgbClr val="464749"/>
                </a:solidFill>
              </a:rPr>
            </a:br>
            <a:r>
              <a:rPr lang="en-US" altLang="en-US">
                <a:solidFill>
                  <a:srgbClr val="464749"/>
                </a:solidFill>
              </a:rPr>
              <a:t>THE SAME PAGE</a:t>
            </a:r>
            <a:br>
              <a:rPr lang="en-US" altLang="en-US">
                <a:solidFill>
                  <a:srgbClr val="464749"/>
                </a:solidFill>
              </a:rPr>
            </a:br>
            <a:r>
              <a:rPr lang="en-US" altLang="en-US" sz="3600">
                <a:solidFill>
                  <a:srgbClr val="464749"/>
                </a:solidFill>
              </a:rPr>
              <a:t>Identify the destination (id attribute, #) and link to the id.</a:t>
            </a:r>
            <a:br>
              <a:rPr lang="en-US" altLang="en-US" sz="3600">
                <a:solidFill>
                  <a:srgbClr val="464749"/>
                </a:solidFill>
              </a:rPr>
            </a:br>
            <a:endParaRPr lang="en-US" altLang="en-US" sz="3600">
              <a:solidFill>
                <a:schemeClr val="tx1"/>
              </a:solidFill>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77E22A92-72AC-AD7C-5C7B-B4C2BF413087}"/>
              </a:ext>
            </a:extLst>
          </p:cNvPr>
          <p:cNvSpPr>
            <a:spLocks/>
          </p:cNvSpPr>
          <p:nvPr/>
        </p:nvSpPr>
        <p:spPr bwMode="auto">
          <a:xfrm>
            <a:off x="254000" y="254000"/>
            <a:ext cx="12446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E6E6E6"/>
                </a:solidFill>
                <a:latin typeface="Helvetica" pitchFamily="2" charset="0"/>
                <a:sym typeface="Helvetica" pitchFamily="2" charset="0"/>
              </a:rPr>
              <a:t>WRITING LINKS OR HYPERLINKS</a:t>
            </a:r>
          </a:p>
        </p:txBody>
      </p:sp>
      <p:sp>
        <p:nvSpPr>
          <p:cNvPr id="19459" name="Rectangle 2">
            <a:extLst>
              <a:ext uri="{FF2B5EF4-FFF2-40B4-BE49-F238E27FC236}">
                <a16:creationId xmlns:a16="http://schemas.microsoft.com/office/drawing/2014/main" id="{8A2EFB0E-8712-E2CD-12E6-F0860FD583B2}"/>
              </a:ext>
            </a:extLst>
          </p:cNvPr>
          <p:cNvSpPr>
            <a:spLocks/>
          </p:cNvSpPr>
          <p:nvPr/>
        </p:nvSpPr>
        <p:spPr bwMode="auto">
          <a:xfrm>
            <a:off x="304800" y="4546600"/>
            <a:ext cx="1228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0799DE"/>
                </a:solidFill>
                <a:latin typeface="Courier" panose="02070309020205020404" pitchFamily="49" charset="0"/>
                <a:sym typeface="Courier" panose="02070309020205020404" pitchFamily="49" charset="0"/>
              </a:rPr>
              <a:t>&lt;a</a:t>
            </a:r>
            <a:r>
              <a:rPr lang="en-US" altLang="en-US">
                <a:solidFill>
                  <a:srgbClr val="FFFFFF"/>
                </a:solidFill>
                <a:latin typeface="Courier" panose="02070309020205020404" pitchFamily="49" charset="0"/>
                <a:sym typeface="Courier" panose="02070309020205020404" pitchFamily="49" charset="0"/>
              </a:rPr>
              <a:t> </a:t>
            </a:r>
            <a:r>
              <a:rPr lang="en-US" altLang="en-US">
                <a:solidFill>
                  <a:srgbClr val="FF6600"/>
                </a:solidFill>
                <a:latin typeface="Courier" panose="02070309020205020404" pitchFamily="49" charset="0"/>
                <a:sym typeface="Courier" panose="02070309020205020404" pitchFamily="49" charset="0"/>
              </a:rPr>
              <a:t>href="http://www.imdb.com"</a:t>
            </a:r>
            <a:r>
              <a:rPr lang="en-US" altLang="en-US">
                <a:solidFill>
                  <a:srgbClr val="0799DE"/>
                </a:solidFill>
                <a:latin typeface="Courier" panose="02070309020205020404" pitchFamily="49" charset="0"/>
                <a:sym typeface="Courier" panose="02070309020205020404" pitchFamily="49" charset="0"/>
              </a:rPr>
              <a:t>&gt;</a:t>
            </a:r>
            <a:r>
              <a:rPr lang="en-US" altLang="en-US">
                <a:solidFill>
                  <a:srgbClr val="FFFFFF"/>
                </a:solidFill>
                <a:latin typeface="Courier" panose="02070309020205020404" pitchFamily="49" charset="0"/>
                <a:sym typeface="Courier" panose="02070309020205020404" pitchFamily="49" charset="0"/>
              </a:rPr>
              <a:t>IMDB</a:t>
            </a:r>
            <a:r>
              <a:rPr lang="en-US" altLang="en-US">
                <a:solidFill>
                  <a:srgbClr val="0799DE"/>
                </a:solidFill>
                <a:latin typeface="Courier" panose="02070309020205020404" pitchFamily="49" charset="0"/>
                <a:sym typeface="Courier" panose="02070309020205020404" pitchFamily="49" charset="0"/>
              </a:rPr>
              <a:t>&lt;/a&gt;</a:t>
            </a:r>
          </a:p>
        </p:txBody>
      </p:sp>
      <p:grpSp>
        <p:nvGrpSpPr>
          <p:cNvPr id="6" name="Group 8">
            <a:extLst>
              <a:ext uri="{FF2B5EF4-FFF2-40B4-BE49-F238E27FC236}">
                <a16:creationId xmlns:a16="http://schemas.microsoft.com/office/drawing/2014/main" id="{9C6031E9-BE54-8A7B-7199-182FBE443313}"/>
              </a:ext>
            </a:extLst>
          </p:cNvPr>
          <p:cNvGrpSpPr>
            <a:grpSpLocks/>
          </p:cNvGrpSpPr>
          <p:nvPr/>
        </p:nvGrpSpPr>
        <p:grpSpPr bwMode="auto">
          <a:xfrm>
            <a:off x="20638" y="2520950"/>
            <a:ext cx="3576637" cy="2060575"/>
            <a:chOff x="-227" y="0"/>
            <a:chExt cx="2252" cy="1298"/>
          </a:xfrm>
        </p:grpSpPr>
        <p:sp>
          <p:nvSpPr>
            <p:cNvPr id="19467" name="Line 3">
              <a:extLst>
                <a:ext uri="{FF2B5EF4-FFF2-40B4-BE49-F238E27FC236}">
                  <a16:creationId xmlns:a16="http://schemas.microsoft.com/office/drawing/2014/main" id="{BAF55397-405C-957C-67B2-988FB26E1CCC}"/>
                </a:ext>
              </a:extLst>
            </p:cNvPr>
            <p:cNvSpPr>
              <a:spLocks noChangeShapeType="1"/>
            </p:cNvSpPr>
            <p:nvPr/>
          </p:nvSpPr>
          <p:spPr bwMode="auto">
            <a:xfrm>
              <a:off x="0" y="1126"/>
              <a:ext cx="499" cy="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68" name="Line 4">
              <a:extLst>
                <a:ext uri="{FF2B5EF4-FFF2-40B4-BE49-F238E27FC236}">
                  <a16:creationId xmlns:a16="http://schemas.microsoft.com/office/drawing/2014/main" id="{5EB0BCE4-E408-98A3-3568-3550068D08F4}"/>
                </a:ext>
              </a:extLst>
            </p:cNvPr>
            <p:cNvSpPr>
              <a:spLocks noChangeShapeType="1"/>
            </p:cNvSpPr>
            <p:nvPr/>
          </p:nvSpPr>
          <p:spPr bwMode="auto">
            <a:xfrm>
              <a:off x="12" y="1116"/>
              <a:ext cx="2" cy="16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69" name="Line 5">
              <a:extLst>
                <a:ext uri="{FF2B5EF4-FFF2-40B4-BE49-F238E27FC236}">
                  <a16:creationId xmlns:a16="http://schemas.microsoft.com/office/drawing/2014/main" id="{747ED35C-3326-0627-D833-56BC39DD7D1E}"/>
                </a:ext>
              </a:extLst>
            </p:cNvPr>
            <p:cNvSpPr>
              <a:spLocks noChangeShapeType="1"/>
            </p:cNvSpPr>
            <p:nvPr/>
          </p:nvSpPr>
          <p:spPr bwMode="auto">
            <a:xfrm>
              <a:off x="499" y="1121"/>
              <a:ext cx="0" cy="177"/>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70" name="Line 6">
              <a:extLst>
                <a:ext uri="{FF2B5EF4-FFF2-40B4-BE49-F238E27FC236}">
                  <a16:creationId xmlns:a16="http://schemas.microsoft.com/office/drawing/2014/main" id="{227D4389-2078-7F83-F7AF-397105904D50}"/>
                </a:ext>
              </a:extLst>
            </p:cNvPr>
            <p:cNvSpPr>
              <a:spLocks noChangeShapeType="1"/>
            </p:cNvSpPr>
            <p:nvPr/>
          </p:nvSpPr>
          <p:spPr bwMode="auto">
            <a:xfrm>
              <a:off x="268" y="964"/>
              <a:ext cx="4" cy="17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71" name="Rectangle 7">
              <a:extLst>
                <a:ext uri="{FF2B5EF4-FFF2-40B4-BE49-F238E27FC236}">
                  <a16:creationId xmlns:a16="http://schemas.microsoft.com/office/drawing/2014/main" id="{2EBFA421-345F-5868-2C97-C5F7CB44BADB}"/>
                </a:ext>
              </a:extLst>
            </p:cNvPr>
            <p:cNvSpPr>
              <a:spLocks/>
            </p:cNvSpPr>
            <p:nvPr/>
          </p:nvSpPr>
          <p:spPr bwMode="auto">
            <a:xfrm>
              <a:off x="-227" y="0"/>
              <a:ext cx="22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0799DE"/>
                  </a:solidFill>
                  <a:latin typeface="Helvetica" pitchFamily="2" charset="0"/>
                  <a:sym typeface="Helvetica" pitchFamily="2" charset="0"/>
                </a:rPr>
                <a:t>ANCHOR </a:t>
              </a:r>
            </a:p>
            <a:p>
              <a:pPr eaLnBrk="1" hangingPunct="1"/>
              <a:r>
                <a:rPr lang="en-US" altLang="en-US">
                  <a:solidFill>
                    <a:srgbClr val="0799DE"/>
                  </a:solidFill>
                  <a:latin typeface="Helvetica" pitchFamily="2" charset="0"/>
                  <a:sym typeface="Helvetica" pitchFamily="2" charset="0"/>
                </a:rPr>
                <a:t>ELEMENT</a:t>
              </a:r>
            </a:p>
          </p:txBody>
        </p:sp>
      </p:grpSp>
      <p:grpSp>
        <p:nvGrpSpPr>
          <p:cNvPr id="12" name="Group 14">
            <a:extLst>
              <a:ext uri="{FF2B5EF4-FFF2-40B4-BE49-F238E27FC236}">
                <a16:creationId xmlns:a16="http://schemas.microsoft.com/office/drawing/2014/main" id="{AB111904-3CD0-C73A-3F07-5AC7C2B21980}"/>
              </a:ext>
            </a:extLst>
          </p:cNvPr>
          <p:cNvGrpSpPr>
            <a:grpSpLocks/>
          </p:cNvGrpSpPr>
          <p:nvPr/>
        </p:nvGrpSpPr>
        <p:grpSpPr bwMode="auto">
          <a:xfrm>
            <a:off x="1317625" y="5219700"/>
            <a:ext cx="8289925" cy="2393950"/>
            <a:chOff x="45" y="0"/>
            <a:chExt cx="5222" cy="1508"/>
          </a:xfrm>
        </p:grpSpPr>
        <p:sp>
          <p:nvSpPr>
            <p:cNvPr id="19462" name="Line 9">
              <a:extLst>
                <a:ext uri="{FF2B5EF4-FFF2-40B4-BE49-F238E27FC236}">
                  <a16:creationId xmlns:a16="http://schemas.microsoft.com/office/drawing/2014/main" id="{82EF6805-A570-DF6C-1639-FFF05C7D5EEC}"/>
                </a:ext>
              </a:extLst>
            </p:cNvPr>
            <p:cNvSpPr>
              <a:spLocks noChangeShapeType="1"/>
            </p:cNvSpPr>
            <p:nvPr/>
          </p:nvSpPr>
          <p:spPr bwMode="auto">
            <a:xfrm>
              <a:off x="5262" y="0"/>
              <a:ext cx="2"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63" name="Line 10">
              <a:extLst>
                <a:ext uri="{FF2B5EF4-FFF2-40B4-BE49-F238E27FC236}">
                  <a16:creationId xmlns:a16="http://schemas.microsoft.com/office/drawing/2014/main" id="{1688A1FB-A6FF-47EA-6A75-F64D34B1B5F3}"/>
                </a:ext>
              </a:extLst>
            </p:cNvPr>
            <p:cNvSpPr>
              <a:spLocks noChangeShapeType="1"/>
            </p:cNvSpPr>
            <p:nvPr/>
          </p:nvSpPr>
          <p:spPr bwMode="auto">
            <a:xfrm rot="10800000" flipH="1">
              <a:off x="45" y="168"/>
              <a:ext cx="5222" cy="2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64" name="Line 11">
              <a:extLst>
                <a:ext uri="{FF2B5EF4-FFF2-40B4-BE49-F238E27FC236}">
                  <a16:creationId xmlns:a16="http://schemas.microsoft.com/office/drawing/2014/main" id="{CFA22102-F46E-1820-17AD-8E0B7E35FCC7}"/>
                </a:ext>
              </a:extLst>
            </p:cNvPr>
            <p:cNvSpPr>
              <a:spLocks noChangeShapeType="1"/>
            </p:cNvSpPr>
            <p:nvPr/>
          </p:nvSpPr>
          <p:spPr bwMode="auto">
            <a:xfrm>
              <a:off x="2404" y="192"/>
              <a:ext cx="4" cy="17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9465" name="Rectangle 12">
              <a:extLst>
                <a:ext uri="{FF2B5EF4-FFF2-40B4-BE49-F238E27FC236}">
                  <a16:creationId xmlns:a16="http://schemas.microsoft.com/office/drawing/2014/main" id="{7278C577-410F-5568-F2E3-8C49D6C2BFC3}"/>
                </a:ext>
              </a:extLst>
            </p:cNvPr>
            <p:cNvSpPr>
              <a:spLocks/>
            </p:cNvSpPr>
            <p:nvPr/>
          </p:nvSpPr>
          <p:spPr bwMode="auto">
            <a:xfrm>
              <a:off x="1129" y="644"/>
              <a:ext cx="259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FF6600"/>
                  </a:solidFill>
                  <a:latin typeface="Helvetica" pitchFamily="2" charset="0"/>
                  <a:sym typeface="Helvetica" pitchFamily="2" charset="0"/>
                </a:rPr>
                <a:t>HYPERTEXT</a:t>
              </a:r>
            </a:p>
            <a:p>
              <a:pPr eaLnBrk="1" hangingPunct="1"/>
              <a:r>
                <a:rPr lang="en-US" altLang="en-US">
                  <a:solidFill>
                    <a:srgbClr val="FF6600"/>
                  </a:solidFill>
                  <a:latin typeface="Helvetica" pitchFamily="2" charset="0"/>
                  <a:sym typeface="Helvetica" pitchFamily="2" charset="0"/>
                </a:rPr>
                <a:t>REFERENCE</a:t>
              </a:r>
            </a:p>
            <a:p>
              <a:pPr eaLnBrk="1" hangingPunct="1"/>
              <a:r>
                <a:rPr lang="en-US" altLang="en-US">
                  <a:solidFill>
                    <a:srgbClr val="FF6600"/>
                  </a:solidFill>
                  <a:latin typeface="Helvetica" pitchFamily="2" charset="0"/>
                  <a:sym typeface="Helvetica" pitchFamily="2" charset="0"/>
                </a:rPr>
                <a:t>ATTRIBUTE</a:t>
              </a:r>
            </a:p>
          </p:txBody>
        </p:sp>
        <p:sp>
          <p:nvSpPr>
            <p:cNvPr id="19466" name="Line 13">
              <a:extLst>
                <a:ext uri="{FF2B5EF4-FFF2-40B4-BE49-F238E27FC236}">
                  <a16:creationId xmlns:a16="http://schemas.microsoft.com/office/drawing/2014/main" id="{B24E47C4-1BB1-42AB-AEDB-349C31EBB819}"/>
                </a:ext>
              </a:extLst>
            </p:cNvPr>
            <p:cNvSpPr>
              <a:spLocks noChangeShapeType="1"/>
            </p:cNvSpPr>
            <p:nvPr/>
          </p:nvSpPr>
          <p:spPr bwMode="auto">
            <a:xfrm>
              <a:off x="53" y="8"/>
              <a:ext cx="2"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1E13EBDD-4B03-004A-5CE3-A42BAAA5AC74}"/>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7827" name="Rectangle 2">
            <a:extLst>
              <a:ext uri="{FF2B5EF4-FFF2-40B4-BE49-F238E27FC236}">
                <a16:creationId xmlns:a16="http://schemas.microsoft.com/office/drawing/2014/main" id="{96AC402A-FE4A-2D88-838E-E49457BF66BC}"/>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a:t>
            </a:r>
            <a:r>
              <a:rPr lang="en-US" altLang="en-US">
                <a:solidFill>
                  <a:srgbClr val="0080FF"/>
                </a:solidFill>
              </a:rPr>
              <a:t>#prologue</a:t>
            </a:r>
            <a:r>
              <a:rPr lang="en-US" altLang="en-US">
                <a:solidFill>
                  <a:srgbClr val="949699"/>
                </a:solidFill>
              </a:rPr>
              <a:t>"&gt;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7828" name="Rectangle 3">
            <a:extLst>
              <a:ext uri="{FF2B5EF4-FFF2-40B4-BE49-F238E27FC236}">
                <a16:creationId xmlns:a16="http://schemas.microsoft.com/office/drawing/2014/main" id="{113EE41E-2899-515E-DFB5-AC7AD0EC8C5D}"/>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77829" name="Picture 4">
            <a:extLst>
              <a:ext uri="{FF2B5EF4-FFF2-40B4-BE49-F238E27FC236}">
                <a16:creationId xmlns:a16="http://schemas.microsoft.com/office/drawing/2014/main" id="{6DEC2C73-C620-EFE9-DD6F-E0E8096A3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111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7830" name="Rectangle 5">
            <a:extLst>
              <a:ext uri="{FF2B5EF4-FFF2-40B4-BE49-F238E27FC236}">
                <a16:creationId xmlns:a16="http://schemas.microsoft.com/office/drawing/2014/main" id="{63088CC0-CE02-FE9B-D4DC-9CDEEF267360}"/>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7831" name="Rectangle 6">
            <a:extLst>
              <a:ext uri="{FF2B5EF4-FFF2-40B4-BE49-F238E27FC236}">
                <a16:creationId xmlns:a16="http://schemas.microsoft.com/office/drawing/2014/main" id="{A1A91428-7ABD-A736-442E-AC5056E82325}"/>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7832" name="Oval 8">
            <a:extLst>
              <a:ext uri="{FF2B5EF4-FFF2-40B4-BE49-F238E27FC236}">
                <a16:creationId xmlns:a16="http://schemas.microsoft.com/office/drawing/2014/main" id="{DCE1498F-48FA-DF60-6C88-9DACDBACC85F}"/>
              </a:ext>
            </a:extLst>
          </p:cNvPr>
          <p:cNvSpPr>
            <a:spLocks/>
          </p:cNvSpPr>
          <p:nvPr/>
        </p:nvSpPr>
        <p:spPr bwMode="auto">
          <a:xfrm>
            <a:off x="6007100" y="4470400"/>
            <a:ext cx="1524000" cy="635000"/>
          </a:xfrm>
          <a:prstGeom prst="ellipse">
            <a:avLst/>
          </a:prstGeom>
          <a:noFill/>
          <a:ln w="63500">
            <a:solidFill>
              <a:srgbClr val="DE463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7833" name="Rectangle 7">
            <a:extLst>
              <a:ext uri="{FF2B5EF4-FFF2-40B4-BE49-F238E27FC236}">
                <a16:creationId xmlns:a16="http://schemas.microsoft.com/office/drawing/2014/main" id="{635A5BC0-27AB-627D-78AE-BB55A556C1F7}"/>
              </a:ext>
            </a:extLst>
          </p:cNvPr>
          <p:cNvSpPr>
            <a:spLocks noChangeArrowheads="1"/>
          </p:cNvSpPr>
          <p:nvPr>
            <p:ph type="title"/>
          </p:nvPr>
        </p:nvSpPr>
        <p:spPr>
          <a:xfrm>
            <a:off x="254000" y="254000"/>
            <a:ext cx="12446000" cy="2319338"/>
          </a:xfrm>
        </p:spPr>
        <p:txBody>
          <a:bodyPr/>
          <a:lstStyle/>
          <a:p>
            <a:pPr eaLnBrk="1" hangingPunct="1"/>
            <a:r>
              <a:rPr lang="en-US" altLang="en-US">
                <a:solidFill>
                  <a:srgbClr val="464749"/>
                </a:solidFill>
              </a:rPr>
              <a:t>LINKING TO A SPECIFIC PART OF </a:t>
            </a:r>
            <a:br>
              <a:rPr lang="en-US" altLang="en-US">
                <a:solidFill>
                  <a:srgbClr val="464749"/>
                </a:solidFill>
              </a:rPr>
            </a:br>
            <a:r>
              <a:rPr lang="en-US" altLang="en-US">
                <a:solidFill>
                  <a:srgbClr val="464749"/>
                </a:solidFill>
              </a:rPr>
              <a:t>THE SAME PAGE</a:t>
            </a:r>
            <a:br>
              <a:rPr lang="en-US" altLang="en-US">
                <a:solidFill>
                  <a:srgbClr val="464749"/>
                </a:solidFill>
              </a:rPr>
            </a:br>
            <a:r>
              <a:rPr lang="en-US" altLang="en-US" sz="3600">
                <a:solidFill>
                  <a:srgbClr val="464749"/>
                </a:solidFill>
              </a:rPr>
              <a:t>Identify the destination (id attribute, #) and link to the id.</a:t>
            </a:r>
            <a:br>
              <a:rPr lang="en-US" altLang="en-US" sz="3600">
                <a:solidFill>
                  <a:srgbClr val="464749"/>
                </a:solidFill>
              </a:rPr>
            </a:br>
            <a:endParaRPr lang="en-US" altLang="en-US" sz="3600">
              <a:solidFill>
                <a:schemeClr val="tx1"/>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5DA3E151-8DC2-19C5-4A46-0F470AF29338}"/>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9875" name="Rectangle 2">
            <a:extLst>
              <a:ext uri="{FF2B5EF4-FFF2-40B4-BE49-F238E27FC236}">
                <a16:creationId xmlns:a16="http://schemas.microsoft.com/office/drawing/2014/main" id="{3ABDD431-002D-7F20-C44D-4111AD0953E5}"/>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a:t>
            </a:r>
            <a:r>
              <a:rPr lang="en-US" altLang="en-US">
                <a:solidFill>
                  <a:srgbClr val="0080FF"/>
                </a:solidFill>
              </a:rPr>
              <a:t>#prologue</a:t>
            </a:r>
            <a:r>
              <a:rPr lang="en-US" altLang="en-US">
                <a:solidFill>
                  <a:srgbClr val="949699"/>
                </a:solidFill>
              </a:rPr>
              <a:t>"&gt;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9876" name="Rectangle 3">
            <a:extLst>
              <a:ext uri="{FF2B5EF4-FFF2-40B4-BE49-F238E27FC236}">
                <a16:creationId xmlns:a16="http://schemas.microsoft.com/office/drawing/2014/main" id="{88DD2F42-EBE0-7268-9BD7-306F73822E7B}"/>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a:t>
            </a:r>
            <a:r>
              <a:rPr lang="en-US" altLang="en-US">
                <a:solidFill>
                  <a:srgbClr val="0080FF"/>
                </a:solidFill>
              </a:rPr>
              <a:t>#prologue</a:t>
            </a:r>
            <a:r>
              <a:rPr lang="en-US" altLang="en-US">
                <a:solidFill>
                  <a:srgbClr val="949699"/>
                </a:solidFill>
              </a:rPr>
              <a:t>"&gt;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a:t>
            </a:r>
            <a:r>
              <a:rPr lang="en-US" altLang="en-US">
                <a:solidFill>
                  <a:srgbClr val="0080FF"/>
                </a:solidFill>
              </a:rPr>
              <a:t>prologue</a:t>
            </a:r>
            <a:r>
              <a:rPr lang="en-US" altLang="en-US">
                <a:solidFill>
                  <a:srgbClr val="949699"/>
                </a:solidFill>
              </a:rPr>
              <a:t>"&gt;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9877" name="Rectangle 4">
            <a:extLst>
              <a:ext uri="{FF2B5EF4-FFF2-40B4-BE49-F238E27FC236}">
                <a16:creationId xmlns:a16="http://schemas.microsoft.com/office/drawing/2014/main" id="{75DBE52C-3A16-050A-62F2-3DB50632F6D5}"/>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79878" name="Picture 5">
            <a:extLst>
              <a:ext uri="{FF2B5EF4-FFF2-40B4-BE49-F238E27FC236}">
                <a16:creationId xmlns:a16="http://schemas.microsoft.com/office/drawing/2014/main" id="{C204F937-A9DC-5AC5-3791-3FE57D8FD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079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9" name="Rectangle 6">
            <a:extLst>
              <a:ext uri="{FF2B5EF4-FFF2-40B4-BE49-F238E27FC236}">
                <a16:creationId xmlns:a16="http://schemas.microsoft.com/office/drawing/2014/main" id="{999B0204-34DC-390D-F385-485BC8B37792}"/>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9880" name="Rectangle 7">
            <a:extLst>
              <a:ext uri="{FF2B5EF4-FFF2-40B4-BE49-F238E27FC236}">
                <a16:creationId xmlns:a16="http://schemas.microsoft.com/office/drawing/2014/main" id="{D40082B4-BB07-BAD9-D71C-859E607185E2}"/>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9881" name="Line 9">
            <a:extLst>
              <a:ext uri="{FF2B5EF4-FFF2-40B4-BE49-F238E27FC236}">
                <a16:creationId xmlns:a16="http://schemas.microsoft.com/office/drawing/2014/main" id="{0EFA1A2B-FFC9-04ED-DB87-DA26AC931B8B}"/>
              </a:ext>
            </a:extLst>
          </p:cNvPr>
          <p:cNvSpPr>
            <a:spLocks noChangeShapeType="1"/>
          </p:cNvSpPr>
          <p:nvPr/>
        </p:nvSpPr>
        <p:spPr bwMode="auto">
          <a:xfrm rot="10800000" flipH="1">
            <a:off x="7061200" y="2881313"/>
            <a:ext cx="0" cy="4132262"/>
          </a:xfrm>
          <a:prstGeom prst="line">
            <a:avLst/>
          </a:prstGeom>
          <a:noFill/>
          <a:ln w="63500">
            <a:solidFill>
              <a:srgbClr val="DE4639"/>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2" name="Line 10">
            <a:extLst>
              <a:ext uri="{FF2B5EF4-FFF2-40B4-BE49-F238E27FC236}">
                <a16:creationId xmlns:a16="http://schemas.microsoft.com/office/drawing/2014/main" id="{278D2DD5-3D9E-091B-07A7-D5D6CF623940}"/>
              </a:ext>
            </a:extLst>
          </p:cNvPr>
          <p:cNvSpPr>
            <a:spLocks noChangeShapeType="1"/>
          </p:cNvSpPr>
          <p:nvPr/>
        </p:nvSpPr>
        <p:spPr bwMode="auto">
          <a:xfrm>
            <a:off x="2578100" y="6502400"/>
            <a:ext cx="0" cy="949325"/>
          </a:xfrm>
          <a:prstGeom prst="line">
            <a:avLst/>
          </a:prstGeom>
          <a:noFill/>
          <a:ln w="38100">
            <a:solidFill>
              <a:srgbClr val="0080FF"/>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9883" name="Rectangle 7">
            <a:extLst>
              <a:ext uri="{FF2B5EF4-FFF2-40B4-BE49-F238E27FC236}">
                <a16:creationId xmlns:a16="http://schemas.microsoft.com/office/drawing/2014/main" id="{591CD2A5-ACFA-2919-415A-1F4A9D7D5616}"/>
              </a:ext>
            </a:extLst>
          </p:cNvPr>
          <p:cNvSpPr>
            <a:spLocks noChangeArrowheads="1"/>
          </p:cNvSpPr>
          <p:nvPr>
            <p:ph type="title"/>
          </p:nvPr>
        </p:nvSpPr>
        <p:spPr>
          <a:xfrm>
            <a:off x="254000" y="254000"/>
            <a:ext cx="12446000" cy="2319338"/>
          </a:xfrm>
        </p:spPr>
        <p:txBody>
          <a:bodyPr/>
          <a:lstStyle/>
          <a:p>
            <a:pPr eaLnBrk="1" hangingPunct="1"/>
            <a:r>
              <a:rPr lang="en-US" altLang="en-US">
                <a:solidFill>
                  <a:srgbClr val="464749"/>
                </a:solidFill>
              </a:rPr>
              <a:t>LINKING TO A SPECIFIC PART OF </a:t>
            </a:r>
            <a:br>
              <a:rPr lang="en-US" altLang="en-US">
                <a:solidFill>
                  <a:srgbClr val="464749"/>
                </a:solidFill>
              </a:rPr>
            </a:br>
            <a:r>
              <a:rPr lang="en-US" altLang="en-US">
                <a:solidFill>
                  <a:srgbClr val="464749"/>
                </a:solidFill>
              </a:rPr>
              <a:t>THE SAME PAGE</a:t>
            </a:r>
            <a:br>
              <a:rPr lang="en-US" altLang="en-US">
                <a:solidFill>
                  <a:srgbClr val="464749"/>
                </a:solidFill>
              </a:rPr>
            </a:br>
            <a:r>
              <a:rPr lang="en-US" altLang="en-US" sz="3600">
                <a:solidFill>
                  <a:srgbClr val="464749"/>
                </a:solidFill>
              </a:rPr>
              <a:t>Identify the destination (id attribute, #) and link to the id.</a:t>
            </a:r>
            <a:br>
              <a:rPr lang="en-US" altLang="en-US" sz="3600">
                <a:solidFill>
                  <a:srgbClr val="464749"/>
                </a:solidFill>
              </a:rPr>
            </a:br>
            <a:endParaRPr lang="en-US" altLang="en-US" sz="3600">
              <a:solidFill>
                <a:schemeClr val="tx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57AEFCF7-C477-BBF2-DB88-CDD87AEA81F4}"/>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81923" name="Rectangle 2">
            <a:extLst>
              <a:ext uri="{FF2B5EF4-FFF2-40B4-BE49-F238E27FC236}">
                <a16:creationId xmlns:a16="http://schemas.microsoft.com/office/drawing/2014/main" id="{DD9DD587-19E2-4A65-3D6A-03651F1078E2}"/>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a:t>
            </a:r>
            <a:r>
              <a:rPr lang="en-US" altLang="en-US">
                <a:solidFill>
                  <a:srgbClr val="0080FF"/>
                </a:solidFill>
              </a:rPr>
              <a:t>#top</a:t>
            </a:r>
            <a:r>
              <a:rPr lang="en-US" altLang="en-US">
                <a:solidFill>
                  <a:srgbClr val="949699"/>
                </a:solidFill>
              </a:rPr>
              <a:t>"&gt;Top&lt;/a&gt;</a:t>
            </a:r>
          </a:p>
        </p:txBody>
      </p:sp>
      <p:sp>
        <p:nvSpPr>
          <p:cNvPr id="81924" name="Rectangle 3">
            <a:extLst>
              <a:ext uri="{FF2B5EF4-FFF2-40B4-BE49-F238E27FC236}">
                <a16:creationId xmlns:a16="http://schemas.microsoft.com/office/drawing/2014/main" id="{0B4EE6EF-D1AE-91A5-770B-301107D985E1}"/>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81925" name="Picture 4">
            <a:extLst>
              <a:ext uri="{FF2B5EF4-FFF2-40B4-BE49-F238E27FC236}">
                <a16:creationId xmlns:a16="http://schemas.microsoft.com/office/drawing/2014/main" id="{E726448C-DB2B-6EFA-C2FA-0D7B9D140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079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6" name="Rectangle 5">
            <a:extLst>
              <a:ext uri="{FF2B5EF4-FFF2-40B4-BE49-F238E27FC236}">
                <a16:creationId xmlns:a16="http://schemas.microsoft.com/office/drawing/2014/main" id="{60B91A9D-9E37-083C-9F10-B5D827253855}"/>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81927" name="Rectangle 6">
            <a:extLst>
              <a:ext uri="{FF2B5EF4-FFF2-40B4-BE49-F238E27FC236}">
                <a16:creationId xmlns:a16="http://schemas.microsoft.com/office/drawing/2014/main" id="{3423A6F4-968D-7732-4593-91EC77C8F651}"/>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81928" name="Oval 8">
            <a:extLst>
              <a:ext uri="{FF2B5EF4-FFF2-40B4-BE49-F238E27FC236}">
                <a16:creationId xmlns:a16="http://schemas.microsoft.com/office/drawing/2014/main" id="{D06CBB6F-8FD1-1A0B-7356-613ED28E24B4}"/>
              </a:ext>
            </a:extLst>
          </p:cNvPr>
          <p:cNvSpPr>
            <a:spLocks/>
          </p:cNvSpPr>
          <p:nvPr/>
        </p:nvSpPr>
        <p:spPr bwMode="auto">
          <a:xfrm>
            <a:off x="6057900" y="8610600"/>
            <a:ext cx="889000" cy="635000"/>
          </a:xfrm>
          <a:prstGeom prst="ellipse">
            <a:avLst/>
          </a:prstGeom>
          <a:noFill/>
          <a:ln w="63500">
            <a:solidFill>
              <a:srgbClr val="DE463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81929" name="Rectangle 7">
            <a:extLst>
              <a:ext uri="{FF2B5EF4-FFF2-40B4-BE49-F238E27FC236}">
                <a16:creationId xmlns:a16="http://schemas.microsoft.com/office/drawing/2014/main" id="{6F221CE1-40D6-5D42-C82A-39F0C65B6819}"/>
              </a:ext>
            </a:extLst>
          </p:cNvPr>
          <p:cNvSpPr>
            <a:spLocks noChangeArrowheads="1"/>
          </p:cNvSpPr>
          <p:nvPr>
            <p:ph type="title"/>
          </p:nvPr>
        </p:nvSpPr>
        <p:spPr>
          <a:xfrm>
            <a:off x="254000" y="254000"/>
            <a:ext cx="12446000" cy="2319338"/>
          </a:xfrm>
        </p:spPr>
        <p:txBody>
          <a:bodyPr/>
          <a:lstStyle/>
          <a:p>
            <a:pPr eaLnBrk="1" hangingPunct="1"/>
            <a:r>
              <a:rPr lang="en-US" altLang="en-US">
                <a:solidFill>
                  <a:srgbClr val="464749"/>
                </a:solidFill>
              </a:rPr>
              <a:t>LINKING TO A SPECIFIC PART OF </a:t>
            </a:r>
            <a:br>
              <a:rPr lang="en-US" altLang="en-US">
                <a:solidFill>
                  <a:srgbClr val="464749"/>
                </a:solidFill>
              </a:rPr>
            </a:br>
            <a:r>
              <a:rPr lang="en-US" altLang="en-US">
                <a:solidFill>
                  <a:srgbClr val="464749"/>
                </a:solidFill>
              </a:rPr>
              <a:t>THE SAME PAGE</a:t>
            </a:r>
            <a:br>
              <a:rPr lang="en-US" altLang="en-US">
                <a:solidFill>
                  <a:srgbClr val="464749"/>
                </a:solidFill>
              </a:rPr>
            </a:br>
            <a:r>
              <a:rPr lang="en-US" altLang="en-US" sz="3600">
                <a:solidFill>
                  <a:srgbClr val="464749"/>
                </a:solidFill>
              </a:rPr>
              <a:t>Identify the destination (id attribute, #) and link to the id.</a:t>
            </a:r>
            <a:br>
              <a:rPr lang="en-US" altLang="en-US" sz="3600">
                <a:solidFill>
                  <a:srgbClr val="464749"/>
                </a:solidFill>
              </a:rPr>
            </a:br>
            <a:endParaRPr lang="en-US" altLang="en-US" sz="3600">
              <a:solidFill>
                <a:schemeClr val="tx1"/>
              </a:solidFil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FF0C938D-F855-FB69-ADAD-379D00F31FE0}"/>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a:t>
            </a:r>
            <a:r>
              <a:rPr lang="en-US" altLang="en-US">
                <a:solidFill>
                  <a:srgbClr val="0080FF"/>
                </a:solidFill>
              </a:rPr>
              <a:t>#top</a:t>
            </a:r>
            <a:r>
              <a:rPr lang="en-US" altLang="en-US">
                <a:solidFill>
                  <a:srgbClr val="949699"/>
                </a:solidFill>
              </a:rPr>
              <a:t>"&gt;Top&lt;/a&gt;</a:t>
            </a:r>
          </a:p>
        </p:txBody>
      </p:sp>
      <p:sp>
        <p:nvSpPr>
          <p:cNvPr id="83971" name="Rectangle 2">
            <a:extLst>
              <a:ext uri="{FF2B5EF4-FFF2-40B4-BE49-F238E27FC236}">
                <a16:creationId xmlns:a16="http://schemas.microsoft.com/office/drawing/2014/main" id="{D1468393-A540-C6F9-EC4B-5A88C453E62F}"/>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a:t>
            </a:r>
            <a:r>
              <a:rPr lang="en-US" altLang="en-US">
                <a:solidFill>
                  <a:srgbClr val="0080FF"/>
                </a:solidFill>
              </a:rPr>
              <a:t>top</a:t>
            </a:r>
            <a:r>
              <a:rPr lang="en-US" altLang="en-US">
                <a:solidFill>
                  <a:srgbClr val="949699"/>
                </a:solidFill>
              </a:rPr>
              <a:t>"&gt;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a:t>
            </a:r>
            <a:r>
              <a:rPr lang="en-US" altLang="en-US">
                <a:solidFill>
                  <a:srgbClr val="0080FF"/>
                </a:solidFill>
              </a:rPr>
              <a:t>#top</a:t>
            </a:r>
            <a:r>
              <a:rPr lang="en-US" altLang="en-US">
                <a:solidFill>
                  <a:srgbClr val="949699"/>
                </a:solidFill>
              </a:rPr>
              <a:t>"&gt;Top&lt;/a&gt;</a:t>
            </a:r>
          </a:p>
        </p:txBody>
      </p:sp>
      <p:sp>
        <p:nvSpPr>
          <p:cNvPr id="83972" name="Rectangle 3">
            <a:extLst>
              <a:ext uri="{FF2B5EF4-FFF2-40B4-BE49-F238E27FC236}">
                <a16:creationId xmlns:a16="http://schemas.microsoft.com/office/drawing/2014/main" id="{8D6A0AE4-31A2-A928-45A7-A9C3C04F13B3}"/>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83973" name="Picture 4">
            <a:extLst>
              <a:ext uri="{FF2B5EF4-FFF2-40B4-BE49-F238E27FC236}">
                <a16:creationId xmlns:a16="http://schemas.microsoft.com/office/drawing/2014/main" id="{5016347C-21DB-CF97-276E-A9DB51DD4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111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4" name="Rectangle 5">
            <a:extLst>
              <a:ext uri="{FF2B5EF4-FFF2-40B4-BE49-F238E27FC236}">
                <a16:creationId xmlns:a16="http://schemas.microsoft.com/office/drawing/2014/main" id="{535D7B3D-C14D-EB13-0780-E3FCBF3FD631}"/>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83975" name="Rectangle 6">
            <a:extLst>
              <a:ext uri="{FF2B5EF4-FFF2-40B4-BE49-F238E27FC236}">
                <a16:creationId xmlns:a16="http://schemas.microsoft.com/office/drawing/2014/main" id="{F8C1E435-AC5B-3A55-283C-203E50FAB745}"/>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83976" name="Line 8">
            <a:extLst>
              <a:ext uri="{FF2B5EF4-FFF2-40B4-BE49-F238E27FC236}">
                <a16:creationId xmlns:a16="http://schemas.microsoft.com/office/drawing/2014/main" id="{BCB4EB38-E273-70EE-4A61-3D4C27581650}"/>
              </a:ext>
            </a:extLst>
          </p:cNvPr>
          <p:cNvSpPr>
            <a:spLocks noChangeShapeType="1"/>
          </p:cNvSpPr>
          <p:nvPr/>
        </p:nvSpPr>
        <p:spPr bwMode="auto">
          <a:xfrm flipH="1">
            <a:off x="2578100" y="3516313"/>
            <a:ext cx="0" cy="5138737"/>
          </a:xfrm>
          <a:prstGeom prst="line">
            <a:avLst/>
          </a:prstGeom>
          <a:noFill/>
          <a:ln w="38100">
            <a:solidFill>
              <a:srgbClr val="0080FF"/>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3977" name="Line 9">
            <a:extLst>
              <a:ext uri="{FF2B5EF4-FFF2-40B4-BE49-F238E27FC236}">
                <a16:creationId xmlns:a16="http://schemas.microsoft.com/office/drawing/2014/main" id="{1DA3005B-164B-E64D-9500-DC8D51BA7AF2}"/>
              </a:ext>
            </a:extLst>
          </p:cNvPr>
          <p:cNvSpPr>
            <a:spLocks noChangeShapeType="1"/>
          </p:cNvSpPr>
          <p:nvPr/>
        </p:nvSpPr>
        <p:spPr bwMode="auto">
          <a:xfrm rot="10800000" flipH="1">
            <a:off x="6515100" y="3630613"/>
            <a:ext cx="0" cy="5653087"/>
          </a:xfrm>
          <a:prstGeom prst="line">
            <a:avLst/>
          </a:prstGeom>
          <a:noFill/>
          <a:ln w="63500">
            <a:solidFill>
              <a:srgbClr val="DE4639"/>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3978" name="Rectangle 7">
            <a:extLst>
              <a:ext uri="{FF2B5EF4-FFF2-40B4-BE49-F238E27FC236}">
                <a16:creationId xmlns:a16="http://schemas.microsoft.com/office/drawing/2014/main" id="{5C166172-A328-42DF-87F8-6AACE24E40CF}"/>
              </a:ext>
            </a:extLst>
          </p:cNvPr>
          <p:cNvSpPr>
            <a:spLocks noChangeArrowheads="1"/>
          </p:cNvSpPr>
          <p:nvPr>
            <p:ph type="title"/>
          </p:nvPr>
        </p:nvSpPr>
        <p:spPr>
          <a:xfrm>
            <a:off x="254000" y="254000"/>
            <a:ext cx="12446000" cy="2319338"/>
          </a:xfrm>
        </p:spPr>
        <p:txBody>
          <a:bodyPr/>
          <a:lstStyle/>
          <a:p>
            <a:pPr eaLnBrk="1" hangingPunct="1"/>
            <a:r>
              <a:rPr lang="en-US" altLang="en-US">
                <a:solidFill>
                  <a:srgbClr val="464749"/>
                </a:solidFill>
              </a:rPr>
              <a:t>LINKING TO A SPECIFIC PART OF </a:t>
            </a:r>
            <a:br>
              <a:rPr lang="en-US" altLang="en-US">
                <a:solidFill>
                  <a:srgbClr val="464749"/>
                </a:solidFill>
              </a:rPr>
            </a:br>
            <a:r>
              <a:rPr lang="en-US" altLang="en-US">
                <a:solidFill>
                  <a:srgbClr val="464749"/>
                </a:solidFill>
              </a:rPr>
              <a:t>THE SAME PAGE</a:t>
            </a:r>
            <a:br>
              <a:rPr lang="en-US" altLang="en-US">
                <a:solidFill>
                  <a:srgbClr val="464749"/>
                </a:solidFill>
              </a:rPr>
            </a:br>
            <a:r>
              <a:rPr lang="en-US" altLang="en-US" sz="3600">
                <a:solidFill>
                  <a:srgbClr val="464749"/>
                </a:solidFill>
              </a:rPr>
              <a:t>Identify the destination (id attribute, #) and link to the id.</a:t>
            </a:r>
            <a:br>
              <a:rPr lang="en-US" altLang="en-US" sz="3600">
                <a:solidFill>
                  <a:srgbClr val="464749"/>
                </a:solidFill>
              </a:rPr>
            </a:br>
            <a:endParaRPr lang="en-US" altLang="en-US" sz="3600">
              <a:solidFill>
                <a:schemeClr val="tx1"/>
              </a:solidFill>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5D1"/>
        </a:solidFill>
        <a:effectLst/>
      </p:bgPr>
    </p:bg>
    <p:spTree>
      <p:nvGrpSpPr>
        <p:cNvPr id="1" name="">
          <a:extLst>
            <a:ext uri="{FF2B5EF4-FFF2-40B4-BE49-F238E27FC236}">
              <a16:creationId xmlns:a16="http://schemas.microsoft.com/office/drawing/2014/main" id="{164E5741-2DBF-227D-B06A-F6DD01883473}"/>
            </a:ext>
          </a:extLst>
        </p:cNvPr>
        <p:cNvGrpSpPr/>
        <p:nvPr/>
      </p:nvGrpSpPr>
      <p:grpSpPr>
        <a:xfrm>
          <a:off x="0" y="0"/>
          <a:ext cx="0" cy="0"/>
          <a:chOff x="0" y="0"/>
          <a:chExt cx="0" cy="0"/>
        </a:xfrm>
      </p:grpSpPr>
      <p:sp>
        <p:nvSpPr>
          <p:cNvPr id="79874" name="Rectangle 1">
            <a:extLst>
              <a:ext uri="{FF2B5EF4-FFF2-40B4-BE49-F238E27FC236}">
                <a16:creationId xmlns:a16="http://schemas.microsoft.com/office/drawing/2014/main" id="{6A9395CF-89CD-9121-98F0-2AC6BD57B6B8}"/>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href="#prologue"&gt;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9875" name="Rectangle 2">
            <a:extLst>
              <a:ext uri="{FF2B5EF4-FFF2-40B4-BE49-F238E27FC236}">
                <a16:creationId xmlns:a16="http://schemas.microsoft.com/office/drawing/2014/main" id="{D16A1354-015D-A5D4-D059-BD059BC82345}"/>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a:solidFill>
                  <a:srgbClr val="949699"/>
                </a:solidFill>
              </a:rPr>
              <a:t>&lt;h1 id="top"&gt;</a:t>
            </a:r>
          </a:p>
          <a:p>
            <a:pPr eaLnBrk="1" hangingPunct="1"/>
            <a:r>
              <a:rPr lang="en-US" altLang="en-US">
                <a:solidFill>
                  <a:srgbClr val="949699"/>
                </a:solidFill>
              </a:rPr>
              <a:t>  Film-Making Terms&lt;/h2&gt;</a:t>
            </a:r>
          </a:p>
          <a:p>
            <a:pPr eaLnBrk="1" hangingPunct="1"/>
            <a:endParaRPr lang="en-US" altLang="en-US">
              <a:solidFill>
                <a:srgbClr val="949699"/>
              </a:solidFill>
            </a:endParaRPr>
          </a:p>
          <a:p>
            <a:pPr eaLnBrk="1" hangingPunct="1"/>
            <a:r>
              <a:rPr lang="en-US" altLang="en-US">
                <a:solidFill>
                  <a:srgbClr val="949699"/>
                </a:solidFill>
              </a:rPr>
              <a:t>&lt;a href="#arc-shot"&gt;</a:t>
            </a:r>
          </a:p>
          <a:p>
            <a:pPr eaLnBrk="1" hangingPunct="1"/>
            <a:r>
              <a:rPr lang="en-US" altLang="en-US">
                <a:solidFill>
                  <a:srgbClr val="949699"/>
                </a:solidFill>
              </a:rPr>
              <a:t>  Arc shot&lt;/a&gt;&lt;br /&gt;</a:t>
            </a:r>
          </a:p>
          <a:p>
            <a:pPr eaLnBrk="1" hangingPunct="1"/>
            <a:r>
              <a:rPr lang="en-US" altLang="en-US">
                <a:solidFill>
                  <a:srgbClr val="949699"/>
                </a:solidFill>
              </a:rPr>
              <a:t>&lt;a href="#interlude"&gt;</a:t>
            </a:r>
          </a:p>
          <a:p>
            <a:pPr eaLnBrk="1" hangingPunct="1"/>
            <a:r>
              <a:rPr lang="en-US" altLang="en-US">
                <a:solidFill>
                  <a:srgbClr val="949699"/>
                </a:solidFill>
              </a:rPr>
              <a:t>  Interlude&lt;/a&gt;&lt;br /&gt;</a:t>
            </a:r>
          </a:p>
          <a:p>
            <a:pPr eaLnBrk="1" hangingPunct="1"/>
            <a:r>
              <a:rPr lang="en-US" altLang="en-US">
                <a:solidFill>
                  <a:srgbClr val="949699"/>
                </a:solidFill>
              </a:rPr>
              <a:t>&lt;a href="</a:t>
            </a:r>
            <a:r>
              <a:rPr lang="en-US" altLang="en-US">
                <a:solidFill>
                  <a:srgbClr val="0080FF"/>
                </a:solidFill>
              </a:rPr>
              <a:t>#prologue</a:t>
            </a:r>
            <a:r>
              <a:rPr lang="en-US" altLang="en-US">
                <a:solidFill>
                  <a:srgbClr val="949699"/>
                </a:solidFill>
              </a:rPr>
              <a:t>"&gt;</a:t>
            </a:r>
          </a:p>
          <a:p>
            <a:pPr eaLnBrk="1" hangingPunct="1"/>
            <a:r>
              <a:rPr lang="en-US" altLang="en-US">
                <a:solidFill>
                  <a:srgbClr val="949699"/>
                </a:solidFill>
              </a:rPr>
              <a:t>  Prologue&lt;/a&gt;&lt;br /&gt;</a:t>
            </a:r>
          </a:p>
          <a:p>
            <a:pPr eaLnBrk="1" hangingPunct="1"/>
            <a:endParaRPr lang="en-US" altLang="en-US">
              <a:solidFill>
                <a:srgbClr val="949699"/>
              </a:solidFill>
            </a:endParaRPr>
          </a:p>
          <a:p>
            <a:pPr eaLnBrk="1" hangingPunct="1"/>
            <a:r>
              <a:rPr lang="en-US" altLang="en-US">
                <a:solidFill>
                  <a:srgbClr val="949699"/>
                </a:solidFill>
              </a:rPr>
              <a:t>&lt;h2 id="prologue"&gt;</a:t>
            </a:r>
          </a:p>
          <a:p>
            <a:pPr eaLnBrk="1" hangingPunct="1"/>
            <a:r>
              <a:rPr lang="en-US" altLang="en-US">
                <a:solidFill>
                  <a:srgbClr val="949699"/>
                </a:solidFill>
              </a:rPr>
              <a:t>  Prologue&lt;/h2&gt;</a:t>
            </a:r>
          </a:p>
          <a:p>
            <a:pPr eaLnBrk="1" hangingPunct="1"/>
            <a:endParaRPr lang="en-US" altLang="en-US">
              <a:solidFill>
                <a:srgbClr val="949699"/>
              </a:solidFill>
            </a:endParaRPr>
          </a:p>
          <a:p>
            <a:pPr eaLnBrk="1" hangingPunct="1"/>
            <a:r>
              <a:rPr lang="en-US" altLang="en-US">
                <a:solidFill>
                  <a:srgbClr val="949699"/>
                </a:solidFill>
              </a:rPr>
              <a:t>&lt;a href="#top"&gt;Top&lt;/a&gt;</a:t>
            </a:r>
          </a:p>
        </p:txBody>
      </p:sp>
      <p:sp>
        <p:nvSpPr>
          <p:cNvPr id="79876" name="Rectangle 3">
            <a:extLst>
              <a:ext uri="{FF2B5EF4-FFF2-40B4-BE49-F238E27FC236}">
                <a16:creationId xmlns:a16="http://schemas.microsoft.com/office/drawing/2014/main" id="{FE8FDC38-6706-B72A-456C-78A11AB5EA94}"/>
              </a:ext>
            </a:extLst>
          </p:cNvPr>
          <p:cNvSpPr>
            <a:spLocks/>
          </p:cNvSpPr>
          <p:nvPr/>
        </p:nvSpPr>
        <p:spPr bwMode="auto">
          <a:xfrm>
            <a:off x="254000" y="2882900"/>
            <a:ext cx="5715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7000" tIns="127000" rIns="127000" bIns="12700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eaLnBrk="1" hangingPunct="1"/>
            <a:r>
              <a:rPr lang="en-US" altLang="en-US" dirty="0">
                <a:solidFill>
                  <a:schemeClr val="bg1">
                    <a:lumMod val="65000"/>
                  </a:schemeClr>
                </a:solidFill>
              </a:rPr>
              <a:t>&lt;h1 id="top"&gt;</a:t>
            </a:r>
          </a:p>
          <a:p>
            <a:pPr eaLnBrk="1" hangingPunct="1"/>
            <a:r>
              <a:rPr lang="en-US" altLang="en-US" dirty="0">
                <a:solidFill>
                  <a:schemeClr val="bg1">
                    <a:lumMod val="65000"/>
                  </a:schemeClr>
                </a:solidFill>
              </a:rPr>
              <a:t>  Film-Making Terms&lt;/h2&gt;</a:t>
            </a:r>
          </a:p>
          <a:p>
            <a:pPr eaLnBrk="1" hangingPunct="1"/>
            <a:endParaRPr lang="en-US" altLang="en-US" dirty="0">
              <a:solidFill>
                <a:schemeClr val="bg1">
                  <a:lumMod val="65000"/>
                </a:schemeClr>
              </a:solidFill>
            </a:endParaRPr>
          </a:p>
          <a:p>
            <a:pPr eaLnBrk="1" hangingPunct="1"/>
            <a:r>
              <a:rPr lang="en-US" altLang="en-US" dirty="0">
                <a:solidFill>
                  <a:schemeClr val="bg1">
                    <a:lumMod val="65000"/>
                  </a:schemeClr>
                </a:solidFill>
              </a:rPr>
              <a:t>&lt;a </a:t>
            </a:r>
            <a:r>
              <a:rPr lang="en-US" altLang="en-US" dirty="0" err="1">
                <a:solidFill>
                  <a:schemeClr val="bg1">
                    <a:lumMod val="65000"/>
                  </a:schemeClr>
                </a:solidFill>
              </a:rPr>
              <a:t>href</a:t>
            </a:r>
            <a:r>
              <a:rPr lang="en-US" altLang="en-US" dirty="0">
                <a:solidFill>
                  <a:schemeClr val="bg1">
                    <a:lumMod val="65000"/>
                  </a:schemeClr>
                </a:solidFill>
              </a:rPr>
              <a:t>="#arc-shot"&gt;</a:t>
            </a:r>
          </a:p>
          <a:p>
            <a:pPr eaLnBrk="1" hangingPunct="1"/>
            <a:r>
              <a:rPr lang="en-US" altLang="en-US" dirty="0">
                <a:solidFill>
                  <a:schemeClr val="bg1">
                    <a:lumMod val="65000"/>
                  </a:schemeClr>
                </a:solidFill>
              </a:rPr>
              <a:t>  Arc shot&lt;/a&gt;&lt;</a:t>
            </a:r>
            <a:r>
              <a:rPr lang="en-US" altLang="en-US" dirty="0" err="1">
                <a:solidFill>
                  <a:schemeClr val="bg1">
                    <a:lumMod val="65000"/>
                  </a:schemeClr>
                </a:solidFill>
              </a:rPr>
              <a:t>br</a:t>
            </a:r>
            <a:r>
              <a:rPr lang="en-US" altLang="en-US" dirty="0">
                <a:solidFill>
                  <a:schemeClr val="bg1">
                    <a:lumMod val="65000"/>
                  </a:schemeClr>
                </a:solidFill>
              </a:rPr>
              <a:t> /&gt;</a:t>
            </a:r>
          </a:p>
          <a:p>
            <a:pPr eaLnBrk="1" hangingPunct="1"/>
            <a:r>
              <a:rPr lang="en-US" altLang="en-US" dirty="0">
                <a:solidFill>
                  <a:schemeClr val="bg1">
                    <a:lumMod val="65000"/>
                  </a:schemeClr>
                </a:solidFill>
              </a:rPr>
              <a:t>&lt;a </a:t>
            </a:r>
            <a:r>
              <a:rPr lang="en-US" altLang="en-US" dirty="0" err="1">
                <a:solidFill>
                  <a:schemeClr val="bg1">
                    <a:lumMod val="65000"/>
                  </a:schemeClr>
                </a:solidFill>
              </a:rPr>
              <a:t>href</a:t>
            </a:r>
            <a:r>
              <a:rPr lang="en-US" altLang="en-US" dirty="0">
                <a:solidFill>
                  <a:schemeClr val="bg1">
                    <a:lumMod val="65000"/>
                  </a:schemeClr>
                </a:solidFill>
              </a:rPr>
              <a:t>="#interlude"&gt;</a:t>
            </a:r>
          </a:p>
          <a:p>
            <a:pPr eaLnBrk="1" hangingPunct="1"/>
            <a:r>
              <a:rPr lang="en-US" altLang="en-US" dirty="0">
                <a:solidFill>
                  <a:schemeClr val="bg1">
                    <a:lumMod val="65000"/>
                  </a:schemeClr>
                </a:solidFill>
              </a:rPr>
              <a:t>  Interlude&lt;/a&gt;&lt;</a:t>
            </a:r>
            <a:r>
              <a:rPr lang="en-US" altLang="en-US" dirty="0" err="1">
                <a:solidFill>
                  <a:schemeClr val="bg1">
                    <a:lumMod val="65000"/>
                  </a:schemeClr>
                </a:solidFill>
              </a:rPr>
              <a:t>br</a:t>
            </a:r>
            <a:r>
              <a:rPr lang="en-US" altLang="en-US" dirty="0">
                <a:solidFill>
                  <a:schemeClr val="bg1">
                    <a:lumMod val="65000"/>
                  </a:schemeClr>
                </a:solidFill>
              </a:rPr>
              <a:t> /&gt;</a:t>
            </a:r>
          </a:p>
          <a:p>
            <a:pPr eaLnBrk="1" hangingPunct="1"/>
            <a:r>
              <a:rPr lang="en-US" altLang="en-US" dirty="0">
                <a:solidFill>
                  <a:schemeClr val="bg1">
                    <a:lumMod val="65000"/>
                  </a:schemeClr>
                </a:solidFill>
              </a:rPr>
              <a:t>&lt;a </a:t>
            </a:r>
            <a:r>
              <a:rPr lang="en-US" altLang="en-US" dirty="0" err="1">
                <a:solidFill>
                  <a:schemeClr val="bg1">
                    <a:lumMod val="65000"/>
                  </a:schemeClr>
                </a:solidFill>
              </a:rPr>
              <a:t>href</a:t>
            </a:r>
            <a:r>
              <a:rPr lang="en-US" altLang="en-US" dirty="0">
                <a:solidFill>
                  <a:schemeClr val="bg1">
                    <a:lumMod val="65000"/>
                  </a:schemeClr>
                </a:solidFill>
              </a:rPr>
              <a:t>="#prologue"&gt;</a:t>
            </a:r>
          </a:p>
          <a:p>
            <a:pPr eaLnBrk="1" hangingPunct="1"/>
            <a:r>
              <a:rPr lang="en-US" altLang="en-US" dirty="0">
                <a:solidFill>
                  <a:schemeClr val="bg1">
                    <a:lumMod val="65000"/>
                  </a:schemeClr>
                </a:solidFill>
              </a:rPr>
              <a:t>  Prologue&lt;/a&gt;&lt;</a:t>
            </a:r>
            <a:r>
              <a:rPr lang="en-US" altLang="en-US" dirty="0" err="1">
                <a:solidFill>
                  <a:schemeClr val="bg1">
                    <a:lumMod val="65000"/>
                  </a:schemeClr>
                </a:solidFill>
              </a:rPr>
              <a:t>br</a:t>
            </a:r>
            <a:r>
              <a:rPr lang="en-US" altLang="en-US" dirty="0">
                <a:solidFill>
                  <a:schemeClr val="bg1">
                    <a:lumMod val="65000"/>
                  </a:schemeClr>
                </a:solidFill>
              </a:rPr>
              <a:t> /&gt;</a:t>
            </a:r>
          </a:p>
          <a:p>
            <a:pPr eaLnBrk="1" hangingPunct="1"/>
            <a:endParaRPr lang="en-US" altLang="en-US" dirty="0">
              <a:solidFill>
                <a:srgbClr val="949699"/>
              </a:solidFill>
            </a:endParaRPr>
          </a:p>
          <a:p>
            <a:pPr eaLnBrk="1" hangingPunct="1"/>
            <a:r>
              <a:rPr lang="en-US" altLang="en-US" dirty="0">
                <a:solidFill>
                  <a:srgbClr val="949699"/>
                </a:solidFill>
              </a:rPr>
              <a:t>&lt;h2 </a:t>
            </a:r>
            <a:r>
              <a:rPr lang="en-US" altLang="en-US" dirty="0">
                <a:solidFill>
                  <a:srgbClr val="00B0F0"/>
                </a:solidFill>
              </a:rPr>
              <a:t>id="prologue"</a:t>
            </a:r>
            <a:r>
              <a:rPr lang="en-US" altLang="en-US" dirty="0">
                <a:solidFill>
                  <a:schemeClr val="bg1">
                    <a:lumMod val="65000"/>
                  </a:schemeClr>
                </a:solidFill>
              </a:rPr>
              <a:t>&gt;</a:t>
            </a:r>
          </a:p>
          <a:p>
            <a:pPr eaLnBrk="1" hangingPunct="1"/>
            <a:r>
              <a:rPr lang="en-US" altLang="en-US" dirty="0">
                <a:solidFill>
                  <a:srgbClr val="949699"/>
                </a:solidFill>
              </a:rPr>
              <a:t>  Prologue&lt;/h2&gt;</a:t>
            </a:r>
          </a:p>
          <a:p>
            <a:pPr eaLnBrk="1" hangingPunct="1"/>
            <a:endParaRPr lang="en-US" altLang="en-US" dirty="0">
              <a:solidFill>
                <a:srgbClr val="949699"/>
              </a:solidFill>
            </a:endParaRPr>
          </a:p>
          <a:p>
            <a:pPr eaLnBrk="1" hangingPunct="1"/>
            <a:r>
              <a:rPr lang="en-US" altLang="en-US" dirty="0">
                <a:solidFill>
                  <a:srgbClr val="949699"/>
                </a:solidFill>
              </a:rPr>
              <a:t>&lt;a </a:t>
            </a:r>
            <a:r>
              <a:rPr lang="en-US" altLang="en-US" dirty="0" err="1">
                <a:solidFill>
                  <a:srgbClr val="949699"/>
                </a:solidFill>
              </a:rPr>
              <a:t>href</a:t>
            </a:r>
            <a:r>
              <a:rPr lang="en-US" altLang="en-US" dirty="0">
                <a:solidFill>
                  <a:srgbClr val="949699"/>
                </a:solidFill>
              </a:rPr>
              <a:t>="#top"&gt;Top&lt;/a&gt;</a:t>
            </a:r>
          </a:p>
        </p:txBody>
      </p:sp>
      <p:sp>
        <p:nvSpPr>
          <p:cNvPr id="79877" name="Rectangle 4">
            <a:extLst>
              <a:ext uri="{FF2B5EF4-FFF2-40B4-BE49-F238E27FC236}">
                <a16:creationId xmlns:a16="http://schemas.microsoft.com/office/drawing/2014/main" id="{FBC666EA-355F-3F66-CCC6-9A1349D3FE1D}"/>
              </a:ext>
            </a:extLst>
          </p:cNvPr>
          <p:cNvSpPr>
            <a:spLocks/>
          </p:cNvSpPr>
          <p:nvPr/>
        </p:nvSpPr>
        <p:spPr bwMode="auto">
          <a:xfrm>
            <a:off x="6146800" y="2882900"/>
            <a:ext cx="6604000" cy="64008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pic>
        <p:nvPicPr>
          <p:cNvPr id="79878" name="Picture 5">
            <a:extLst>
              <a:ext uri="{FF2B5EF4-FFF2-40B4-BE49-F238E27FC236}">
                <a16:creationId xmlns:a16="http://schemas.microsoft.com/office/drawing/2014/main" id="{E277FA7D-04D6-031F-47DA-B969384D8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079500"/>
            <a:ext cx="6350000" cy="798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9" name="Rectangle 6">
            <a:extLst>
              <a:ext uri="{FF2B5EF4-FFF2-40B4-BE49-F238E27FC236}">
                <a16:creationId xmlns:a16="http://schemas.microsoft.com/office/drawing/2014/main" id="{728A0387-8F27-5ABC-B48D-D6A1F1F7608D}"/>
              </a:ext>
            </a:extLst>
          </p:cNvPr>
          <p:cNvSpPr>
            <a:spLocks/>
          </p:cNvSpPr>
          <p:nvPr/>
        </p:nvSpPr>
        <p:spPr bwMode="auto">
          <a:xfrm>
            <a:off x="6134100" y="9271000"/>
            <a:ext cx="6604000" cy="5207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9880" name="Rectangle 7">
            <a:extLst>
              <a:ext uri="{FF2B5EF4-FFF2-40B4-BE49-F238E27FC236}">
                <a16:creationId xmlns:a16="http://schemas.microsoft.com/office/drawing/2014/main" id="{5A1F2C09-BFCF-B841-4A5B-3FDDCF9E0AE0}"/>
              </a:ext>
            </a:extLst>
          </p:cNvPr>
          <p:cNvSpPr>
            <a:spLocks/>
          </p:cNvSpPr>
          <p:nvPr/>
        </p:nvSpPr>
        <p:spPr bwMode="auto">
          <a:xfrm>
            <a:off x="6108700" y="38100"/>
            <a:ext cx="6578600" cy="2844800"/>
          </a:xfrm>
          <a:prstGeom prst="rect">
            <a:avLst/>
          </a:prstGeom>
          <a:solidFill>
            <a:srgbClr val="D9D5D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1pPr>
            <a:lvl2pPr marL="742950" indent="-28575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2pPr>
            <a:lvl3pPr marL="11430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3pPr>
            <a:lvl4pPr marL="16002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4pPr>
            <a:lvl5pPr marL="2057400" indent="-228600">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5pPr>
            <a:lvl6pPr marL="25146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6pPr>
            <a:lvl7pPr marL="29718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7pPr>
            <a:lvl8pPr marL="34290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8pPr>
            <a:lvl9pPr marL="3886200" indent="-228600" eaLnBrk="0" fontAlgn="base" hangingPunct="0">
              <a:spcBef>
                <a:spcPct val="0"/>
              </a:spcBef>
              <a:spcAft>
                <a:spcPct val="0"/>
              </a:spcAft>
              <a:defRPr sz="2800">
                <a:solidFill>
                  <a:srgbClr val="4E4E4E"/>
                </a:solidFill>
                <a:latin typeface="Courier" panose="02070309020205020404" pitchFamily="49" charset="0"/>
                <a:ea typeface="ヒラギノ角ゴ ProN W3" panose="020B0300000000000000" pitchFamily="1" charset="-128"/>
                <a:sym typeface="Courier" panose="02070309020205020404" pitchFamily="49" charset="0"/>
              </a:defRPr>
            </a:lvl9pPr>
          </a:lstStyle>
          <a:p>
            <a:pPr algn="ctr" eaLnBrk="1" hangingPunct="1"/>
            <a:endParaRPr lang="en-US" altLang="en-US" sz="4200">
              <a:solidFill>
                <a:srgbClr val="000000"/>
              </a:solidFill>
              <a:latin typeface="Gill Sans" panose="020B0502020104020203" pitchFamily="34" charset="-79"/>
              <a:sym typeface="Gill Sans" panose="020B0502020104020203" pitchFamily="34" charset="-79"/>
            </a:endParaRPr>
          </a:p>
        </p:txBody>
      </p:sp>
      <p:sp>
        <p:nvSpPr>
          <p:cNvPr id="79881" name="Line 9">
            <a:extLst>
              <a:ext uri="{FF2B5EF4-FFF2-40B4-BE49-F238E27FC236}">
                <a16:creationId xmlns:a16="http://schemas.microsoft.com/office/drawing/2014/main" id="{19782708-2EA7-F170-44F8-DAD7FE5FFA7B}"/>
              </a:ext>
            </a:extLst>
          </p:cNvPr>
          <p:cNvSpPr>
            <a:spLocks noChangeShapeType="1"/>
          </p:cNvSpPr>
          <p:nvPr/>
        </p:nvSpPr>
        <p:spPr bwMode="auto">
          <a:xfrm rot="10800000" flipH="1">
            <a:off x="7061200" y="2881313"/>
            <a:ext cx="0" cy="4132262"/>
          </a:xfrm>
          <a:prstGeom prst="line">
            <a:avLst/>
          </a:prstGeom>
          <a:noFill/>
          <a:ln w="63500">
            <a:solidFill>
              <a:srgbClr val="DE4639"/>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9883" name="Rectangle 7">
            <a:extLst>
              <a:ext uri="{FF2B5EF4-FFF2-40B4-BE49-F238E27FC236}">
                <a16:creationId xmlns:a16="http://schemas.microsoft.com/office/drawing/2014/main" id="{D06E3B0E-2565-F686-4CB1-F25A23F43814}"/>
              </a:ext>
            </a:extLst>
          </p:cNvPr>
          <p:cNvSpPr>
            <a:spLocks noChangeArrowheads="1"/>
          </p:cNvSpPr>
          <p:nvPr>
            <p:ph type="title"/>
          </p:nvPr>
        </p:nvSpPr>
        <p:spPr>
          <a:xfrm>
            <a:off x="254000" y="254000"/>
            <a:ext cx="12446000" cy="2319338"/>
          </a:xfrm>
        </p:spPr>
        <p:txBody>
          <a:bodyPr/>
          <a:lstStyle/>
          <a:p>
            <a:pPr eaLnBrk="1" hangingPunct="1"/>
            <a:r>
              <a:rPr lang="en-US" altLang="en-US" sz="5800" dirty="0">
                <a:solidFill>
                  <a:srgbClr val="464749"/>
                </a:solidFill>
                <a:latin typeface="Helvetica" pitchFamily="2" charset="0"/>
                <a:sym typeface="Helvetica" pitchFamily="2" charset="0"/>
              </a:rPr>
              <a:t>LINKING FROM THE PAGE TO A SPOT ON ANOTHER PAGE</a:t>
            </a:r>
            <a:br>
              <a:rPr lang="en-US" altLang="en-US" dirty="0">
                <a:solidFill>
                  <a:srgbClr val="464749"/>
                </a:solidFill>
              </a:rPr>
            </a:br>
            <a:r>
              <a:rPr lang="en-US" altLang="en-US" sz="3600" dirty="0">
                <a:latin typeface="Courier" panose="02070309020205020404" pitchFamily="49" charset="0"/>
              </a:rPr>
              <a:t>&lt;a </a:t>
            </a:r>
            <a:r>
              <a:rPr lang="en-US" altLang="en-US" sz="3600" dirty="0" err="1">
                <a:latin typeface="Courier" panose="02070309020205020404" pitchFamily="49" charset="0"/>
              </a:rPr>
              <a:t>href</a:t>
            </a:r>
            <a:r>
              <a:rPr lang="en-US" altLang="en-US" sz="3600" dirty="0">
                <a:latin typeface="Courier" panose="02070309020205020404" pitchFamily="49" charset="0"/>
              </a:rPr>
              <a:t>="</a:t>
            </a:r>
            <a:r>
              <a:rPr lang="en-US" altLang="en-US" sz="3600" dirty="0" err="1">
                <a:solidFill>
                  <a:srgbClr val="0799DE"/>
                </a:solidFill>
                <a:latin typeface="Courier" panose="02070309020205020404" pitchFamily="49" charset="0"/>
              </a:rPr>
              <a:t>index.html#prologue</a:t>
            </a:r>
            <a:r>
              <a:rPr lang="en-US" altLang="en-US" sz="3600" dirty="0">
                <a:latin typeface="Courier" panose="02070309020205020404" pitchFamily="49" charset="0"/>
              </a:rPr>
              <a:t>"&gt;Prologue&lt;/a&gt;</a:t>
            </a:r>
            <a:br>
              <a:rPr lang="en-US" altLang="en-US" sz="3600" dirty="0">
                <a:latin typeface="Courier" panose="02070309020205020404" pitchFamily="49" charset="0"/>
              </a:rPr>
            </a:br>
            <a:endParaRPr lang="en-US" altLang="en-US" sz="3600" dirty="0">
              <a:solidFill>
                <a:schemeClr val="tx1"/>
              </a:solidFill>
            </a:endParaRPr>
          </a:p>
        </p:txBody>
      </p:sp>
    </p:spTree>
    <p:extLst>
      <p:ext uri="{BB962C8B-B14F-4D97-AF65-F5344CB8AC3E}">
        <p14:creationId xmlns:p14="http://schemas.microsoft.com/office/powerpoint/2010/main" val="269261059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88066" name="Rectangle 6">
            <a:extLst>
              <a:ext uri="{FF2B5EF4-FFF2-40B4-BE49-F238E27FC236}">
                <a16:creationId xmlns:a16="http://schemas.microsoft.com/office/drawing/2014/main" id="{868DB9D0-1F8F-A500-781E-686D8BC617AA}"/>
              </a:ext>
            </a:extLst>
          </p:cNvPr>
          <p:cNvSpPr>
            <a:spLocks/>
          </p:cNvSpPr>
          <p:nvPr/>
        </p:nvSpPr>
        <p:spPr bwMode="auto">
          <a:xfrm>
            <a:off x="1030288" y="3148013"/>
            <a:ext cx="1023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sz="3800">
                <a:solidFill>
                  <a:srgbClr val="E6E6E6"/>
                </a:solidFill>
                <a:latin typeface="Courier" panose="02070309020205020404" pitchFamily="49" charset="0"/>
                <a:sym typeface="Courier" panose="02070309020205020404" pitchFamily="49" charset="0"/>
              </a:rPr>
              <a:t>&lt;img </a:t>
            </a:r>
            <a:r>
              <a:rPr lang="en-US" altLang="en-US" sz="3800">
                <a:solidFill>
                  <a:srgbClr val="0799DE"/>
                </a:solidFill>
                <a:latin typeface="Courier" panose="02070309020205020404" pitchFamily="49" charset="0"/>
                <a:sym typeface="Courier" panose="02070309020205020404" pitchFamily="49" charset="0"/>
              </a:rPr>
              <a:t>src=”</a:t>
            </a:r>
            <a:r>
              <a:rPr lang="en-US" altLang="ja-JP" sz="3800">
                <a:solidFill>
                  <a:srgbClr val="0799DE"/>
                </a:solidFill>
                <a:latin typeface="Courier" panose="02070309020205020404" pitchFamily="49" charset="0"/>
                <a:sym typeface="Courier" panose="02070309020205020404" pitchFamily="49" charset="0"/>
              </a:rPr>
              <a:t>example.gif</a:t>
            </a:r>
            <a:r>
              <a:rPr lang="en-US" altLang="en-US" sz="3800">
                <a:solidFill>
                  <a:srgbClr val="0799DE"/>
                </a:solidFill>
                <a:latin typeface="Courier" panose="02070309020205020404" pitchFamily="49" charset="0"/>
                <a:sym typeface="Courier" panose="02070309020205020404" pitchFamily="49" charset="0"/>
              </a:rPr>
              <a:t>”</a:t>
            </a:r>
            <a:r>
              <a:rPr lang="en-US" altLang="ja-JP" sz="3800">
                <a:solidFill>
                  <a:srgbClr val="0799DE"/>
                </a:solidFill>
                <a:latin typeface="Courier" panose="02070309020205020404" pitchFamily="49" charset="0"/>
                <a:sym typeface="Courier" panose="02070309020205020404" pitchFamily="49" charset="0"/>
              </a:rPr>
              <a:t> </a:t>
            </a:r>
            <a:r>
              <a:rPr lang="en-US" altLang="ja-JP" sz="3800">
                <a:solidFill>
                  <a:srgbClr val="FF6600"/>
                </a:solidFill>
                <a:latin typeface="Courier" panose="02070309020205020404" pitchFamily="49" charset="0"/>
                <a:sym typeface="Courier" panose="02070309020205020404" pitchFamily="49" charset="0"/>
              </a:rPr>
              <a:t>alt=</a:t>
            </a:r>
            <a:r>
              <a:rPr lang="en-US" altLang="en-US" sz="3800">
                <a:solidFill>
                  <a:srgbClr val="FF6600"/>
                </a:solidFill>
                <a:latin typeface="Courier" panose="02070309020205020404" pitchFamily="49" charset="0"/>
                <a:sym typeface="Courier" panose="02070309020205020404" pitchFamily="49" charset="0"/>
              </a:rPr>
              <a:t>“</a:t>
            </a:r>
            <a:r>
              <a:rPr lang="en-US" altLang="ja-JP" sz="3800">
                <a:solidFill>
                  <a:srgbClr val="FF6600"/>
                </a:solidFill>
                <a:latin typeface="Courier" panose="02070309020205020404" pitchFamily="49" charset="0"/>
                <a:sym typeface="Courier" panose="02070309020205020404" pitchFamily="49" charset="0"/>
              </a:rPr>
              <a:t>Title</a:t>
            </a:r>
            <a:r>
              <a:rPr lang="en-US" altLang="en-US" sz="3800">
                <a:solidFill>
                  <a:srgbClr val="FF6600"/>
                </a:solidFill>
                <a:latin typeface="Courier" panose="02070309020205020404" pitchFamily="49" charset="0"/>
                <a:sym typeface="Courier" panose="02070309020205020404" pitchFamily="49" charset="0"/>
              </a:rPr>
              <a:t>”</a:t>
            </a:r>
            <a:r>
              <a:rPr lang="en-US" altLang="ja-JP" sz="3800">
                <a:solidFill>
                  <a:srgbClr val="E6E6E6"/>
                </a:solidFill>
                <a:latin typeface="Courier" panose="02070309020205020404" pitchFamily="49" charset="0"/>
                <a:sym typeface="Courier" panose="02070309020205020404" pitchFamily="49" charset="0"/>
              </a:rPr>
              <a:t>&gt;</a:t>
            </a:r>
            <a:endParaRPr lang="en-US" altLang="en-US" sz="3800">
              <a:solidFill>
                <a:srgbClr val="E6E6E6"/>
              </a:solidFill>
              <a:latin typeface="Courier" panose="02070309020205020404" pitchFamily="49" charset="0"/>
              <a:sym typeface="Courier" panose="02070309020205020404" pitchFamily="49" charset="0"/>
            </a:endParaRPr>
          </a:p>
        </p:txBody>
      </p:sp>
      <p:grpSp>
        <p:nvGrpSpPr>
          <p:cNvPr id="3" name="Group 11">
            <a:extLst>
              <a:ext uri="{FF2B5EF4-FFF2-40B4-BE49-F238E27FC236}">
                <a16:creationId xmlns:a16="http://schemas.microsoft.com/office/drawing/2014/main" id="{8C461FB9-9F2C-577C-5C8D-3BFCAE4B7A92}"/>
              </a:ext>
            </a:extLst>
          </p:cNvPr>
          <p:cNvGrpSpPr>
            <a:grpSpLocks/>
          </p:cNvGrpSpPr>
          <p:nvPr/>
        </p:nvGrpSpPr>
        <p:grpSpPr bwMode="auto">
          <a:xfrm>
            <a:off x="2541588" y="1617663"/>
            <a:ext cx="4854575" cy="1674812"/>
            <a:chOff x="436" y="27"/>
            <a:chExt cx="3056" cy="1055"/>
          </a:xfrm>
        </p:grpSpPr>
        <p:sp>
          <p:nvSpPr>
            <p:cNvPr id="88075" name="Rectangle 7">
              <a:extLst>
                <a:ext uri="{FF2B5EF4-FFF2-40B4-BE49-F238E27FC236}">
                  <a16:creationId xmlns:a16="http://schemas.microsoft.com/office/drawing/2014/main" id="{D940F254-0457-E157-53A1-2424A4A8ABE1}"/>
                </a:ext>
              </a:extLst>
            </p:cNvPr>
            <p:cNvSpPr>
              <a:spLocks/>
            </p:cNvSpPr>
            <p:nvPr/>
          </p:nvSpPr>
          <p:spPr bwMode="auto">
            <a:xfrm>
              <a:off x="1161" y="27"/>
              <a:ext cx="1593"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sz="3600">
                  <a:solidFill>
                    <a:srgbClr val="0799DE"/>
                  </a:solidFill>
                  <a:latin typeface="Helvetica" pitchFamily="2" charset="0"/>
                  <a:sym typeface="Helvetica" pitchFamily="2" charset="0"/>
                </a:rPr>
                <a:t>SOURCE</a:t>
              </a:r>
            </a:p>
            <a:p>
              <a:pPr eaLnBrk="1" hangingPunct="1"/>
              <a:r>
                <a:rPr lang="en-US" altLang="en-US" sz="3600">
                  <a:solidFill>
                    <a:srgbClr val="0799DE"/>
                  </a:solidFill>
                  <a:latin typeface="Helvetica" pitchFamily="2" charset="0"/>
                  <a:sym typeface="Helvetica" pitchFamily="2" charset="0"/>
                </a:rPr>
                <a:t>ATTRIBUTE</a:t>
              </a:r>
            </a:p>
          </p:txBody>
        </p:sp>
        <p:grpSp>
          <p:nvGrpSpPr>
            <p:cNvPr id="88076" name="Group 10">
              <a:extLst>
                <a:ext uri="{FF2B5EF4-FFF2-40B4-BE49-F238E27FC236}">
                  <a16:creationId xmlns:a16="http://schemas.microsoft.com/office/drawing/2014/main" id="{E951FFCA-146E-5FBE-7E45-CBD590CD353C}"/>
                </a:ext>
              </a:extLst>
            </p:cNvPr>
            <p:cNvGrpSpPr>
              <a:grpSpLocks/>
            </p:cNvGrpSpPr>
            <p:nvPr/>
          </p:nvGrpSpPr>
          <p:grpSpPr bwMode="auto">
            <a:xfrm>
              <a:off x="436" y="764"/>
              <a:ext cx="3056" cy="318"/>
              <a:chOff x="16" y="0"/>
              <a:chExt cx="3056" cy="318"/>
            </a:xfrm>
          </p:grpSpPr>
          <p:sp>
            <p:nvSpPr>
              <p:cNvPr id="88077" name="Freeform 5">
                <a:extLst>
                  <a:ext uri="{FF2B5EF4-FFF2-40B4-BE49-F238E27FC236}">
                    <a16:creationId xmlns:a16="http://schemas.microsoft.com/office/drawing/2014/main" id="{B5F394EA-5988-B7A9-C611-F98D08B0B4BA}"/>
                  </a:ext>
                </a:extLst>
              </p:cNvPr>
              <p:cNvSpPr>
                <a:spLocks/>
              </p:cNvSpPr>
              <p:nvPr/>
            </p:nvSpPr>
            <p:spPr bwMode="auto">
              <a:xfrm>
                <a:off x="16" y="176"/>
                <a:ext cx="3056"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lnTo>
                      <a:pt x="21600" y="19462"/>
                    </a:lnTo>
                  </a:path>
                </a:pathLst>
              </a:custGeom>
              <a:noFill/>
              <a:ln w="38100">
                <a:solidFill>
                  <a:srgbClr val="E6E6E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8078" name="Line 9">
                <a:extLst>
                  <a:ext uri="{FF2B5EF4-FFF2-40B4-BE49-F238E27FC236}">
                    <a16:creationId xmlns:a16="http://schemas.microsoft.com/office/drawing/2014/main" id="{2D0FE707-0904-05E9-ED4D-FB235B8E9C08}"/>
                  </a:ext>
                </a:extLst>
              </p:cNvPr>
              <p:cNvSpPr>
                <a:spLocks noChangeShapeType="1"/>
              </p:cNvSpPr>
              <p:nvPr/>
            </p:nvSpPr>
            <p:spPr bwMode="auto">
              <a:xfrm rot="10800000" flipH="1">
                <a:off x="1557" y="0"/>
                <a:ext cx="0" cy="19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grpSp>
        <p:nvGrpSpPr>
          <p:cNvPr id="8" name="Group 16">
            <a:extLst>
              <a:ext uri="{FF2B5EF4-FFF2-40B4-BE49-F238E27FC236}">
                <a16:creationId xmlns:a16="http://schemas.microsoft.com/office/drawing/2014/main" id="{D5490C11-66E3-D4DA-A605-78766EC6F186}"/>
              </a:ext>
            </a:extLst>
          </p:cNvPr>
          <p:cNvGrpSpPr>
            <a:grpSpLocks/>
          </p:cNvGrpSpPr>
          <p:nvPr/>
        </p:nvGrpSpPr>
        <p:grpSpPr bwMode="auto">
          <a:xfrm>
            <a:off x="7732713" y="3968750"/>
            <a:ext cx="3187700" cy="2330450"/>
            <a:chOff x="3156" y="0"/>
            <a:chExt cx="2008" cy="1468"/>
          </a:xfrm>
        </p:grpSpPr>
        <p:grpSp>
          <p:nvGrpSpPr>
            <p:cNvPr id="88071" name="Group 14">
              <a:extLst>
                <a:ext uri="{FF2B5EF4-FFF2-40B4-BE49-F238E27FC236}">
                  <a16:creationId xmlns:a16="http://schemas.microsoft.com/office/drawing/2014/main" id="{7677C606-89B2-EC4F-2430-8911FF87489F}"/>
                </a:ext>
              </a:extLst>
            </p:cNvPr>
            <p:cNvGrpSpPr>
              <a:grpSpLocks/>
            </p:cNvGrpSpPr>
            <p:nvPr/>
          </p:nvGrpSpPr>
          <p:grpSpPr bwMode="auto">
            <a:xfrm>
              <a:off x="3156" y="0"/>
              <a:ext cx="2008" cy="1468"/>
              <a:chOff x="3156" y="0"/>
              <a:chExt cx="2008" cy="1468"/>
            </a:xfrm>
          </p:grpSpPr>
          <p:sp>
            <p:nvSpPr>
              <p:cNvPr id="88073" name="Rectangle 12">
                <a:extLst>
                  <a:ext uri="{FF2B5EF4-FFF2-40B4-BE49-F238E27FC236}">
                    <a16:creationId xmlns:a16="http://schemas.microsoft.com/office/drawing/2014/main" id="{06676E5C-8256-D9C8-37DA-BBE09152B70D}"/>
                  </a:ext>
                </a:extLst>
              </p:cNvPr>
              <p:cNvSpPr>
                <a:spLocks/>
              </p:cNvSpPr>
              <p:nvPr/>
            </p:nvSpPr>
            <p:spPr bwMode="auto">
              <a:xfrm>
                <a:off x="3197" y="421"/>
                <a:ext cx="1945"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sz="3600">
                    <a:solidFill>
                      <a:srgbClr val="FF6600"/>
                    </a:solidFill>
                    <a:latin typeface="Helvetica" pitchFamily="2" charset="0"/>
                    <a:sym typeface="Helvetica" pitchFamily="2" charset="0"/>
                  </a:rPr>
                  <a:t>ALTERNATIVE</a:t>
                </a:r>
              </a:p>
              <a:p>
                <a:pPr eaLnBrk="1" hangingPunct="1"/>
                <a:r>
                  <a:rPr lang="en-US" altLang="en-US" sz="3600">
                    <a:solidFill>
                      <a:srgbClr val="FF6600"/>
                    </a:solidFill>
                    <a:latin typeface="Helvetica" pitchFamily="2" charset="0"/>
                    <a:sym typeface="Helvetica" pitchFamily="2" charset="0"/>
                  </a:rPr>
                  <a:t>TEXT</a:t>
                </a:r>
              </a:p>
              <a:p>
                <a:pPr eaLnBrk="1" hangingPunct="1"/>
                <a:r>
                  <a:rPr lang="en-US" altLang="en-US" sz="3600">
                    <a:solidFill>
                      <a:srgbClr val="FF6600"/>
                    </a:solidFill>
                    <a:latin typeface="Helvetica" pitchFamily="2" charset="0"/>
                    <a:sym typeface="Helvetica" pitchFamily="2" charset="0"/>
                  </a:rPr>
                  <a:t>ATTRIBUTE</a:t>
                </a:r>
              </a:p>
            </p:txBody>
          </p:sp>
          <p:sp>
            <p:nvSpPr>
              <p:cNvPr id="88074" name="Freeform 13">
                <a:extLst>
                  <a:ext uri="{FF2B5EF4-FFF2-40B4-BE49-F238E27FC236}">
                    <a16:creationId xmlns:a16="http://schemas.microsoft.com/office/drawing/2014/main" id="{9DA56387-E8EE-C47E-AA31-435DB1198229}"/>
                  </a:ext>
                </a:extLst>
              </p:cNvPr>
              <p:cNvSpPr>
                <a:spLocks/>
              </p:cNvSpPr>
              <p:nvPr/>
            </p:nvSpPr>
            <p:spPr bwMode="auto">
              <a:xfrm rot="10800000" flipH="1">
                <a:off x="3156" y="0"/>
                <a:ext cx="2008" cy="1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lnTo>
                      <a:pt x="21600" y="19462"/>
                    </a:lnTo>
                  </a:path>
                </a:pathLst>
              </a:custGeom>
              <a:noFill/>
              <a:ln w="38100">
                <a:solidFill>
                  <a:srgbClr val="E6E6E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88072" name="Line 15">
              <a:extLst>
                <a:ext uri="{FF2B5EF4-FFF2-40B4-BE49-F238E27FC236}">
                  <a16:creationId xmlns:a16="http://schemas.microsoft.com/office/drawing/2014/main" id="{A198563A-DFFE-11DB-536C-CC598AC1A370}"/>
                </a:ext>
              </a:extLst>
            </p:cNvPr>
            <p:cNvSpPr>
              <a:spLocks noChangeShapeType="1"/>
            </p:cNvSpPr>
            <p:nvPr/>
          </p:nvSpPr>
          <p:spPr bwMode="auto">
            <a:xfrm>
              <a:off x="4145" y="144"/>
              <a:ext cx="0" cy="19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88069" name="Rectangle 1">
            <a:extLst>
              <a:ext uri="{FF2B5EF4-FFF2-40B4-BE49-F238E27FC236}">
                <a16:creationId xmlns:a16="http://schemas.microsoft.com/office/drawing/2014/main" id="{E680EC98-09A5-E757-43C1-BC455FDB5BC7}"/>
              </a:ext>
            </a:extLst>
          </p:cNvPr>
          <p:cNvSpPr>
            <a:spLocks/>
          </p:cNvSpPr>
          <p:nvPr/>
        </p:nvSpPr>
        <p:spPr bwMode="auto">
          <a:xfrm>
            <a:off x="635000" y="6964363"/>
            <a:ext cx="11734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chemeClr val="bg1"/>
                </a:solidFill>
                <a:latin typeface="Courier" panose="02070309020205020404" pitchFamily="49" charset="0"/>
              </a:rPr>
              <a:t>Image Element: places image in the space. </a:t>
            </a:r>
          </a:p>
          <a:p>
            <a:pPr algn="l" eaLnBrk="1" hangingPunct="1"/>
            <a:r>
              <a:rPr lang="en-US" altLang="en-US" sz="3600">
                <a:solidFill>
                  <a:srgbClr val="0799DE"/>
                </a:solidFill>
                <a:latin typeface="Courier" panose="02070309020205020404" pitchFamily="49" charset="0"/>
              </a:rPr>
              <a:t>Source Attribute: location of image.  </a:t>
            </a:r>
          </a:p>
          <a:p>
            <a:pPr algn="l" eaLnBrk="1" hangingPunct="1"/>
            <a:r>
              <a:rPr lang="en-US" altLang="en-US" sz="3600">
                <a:solidFill>
                  <a:srgbClr val="FF6600"/>
                </a:solidFill>
                <a:latin typeface="Courier" panose="02070309020205020404" pitchFamily="49" charset="0"/>
              </a:rPr>
              <a:t>Alternative Text Atribute: provides text if image is not available</a:t>
            </a:r>
            <a:endParaRPr lang="en-US" altLang="en-US" sz="3600">
              <a:solidFill>
                <a:srgbClr val="FF6600"/>
              </a:solidFill>
              <a:latin typeface="Courier" panose="02070309020205020404" pitchFamily="49" charset="0"/>
              <a:sym typeface="Courier" panose="02070309020205020404" pitchFamily="49" charset="0"/>
            </a:endParaRPr>
          </a:p>
        </p:txBody>
      </p:sp>
      <p:sp>
        <p:nvSpPr>
          <p:cNvPr id="88070" name="Rectangle 1">
            <a:extLst>
              <a:ext uri="{FF2B5EF4-FFF2-40B4-BE49-F238E27FC236}">
                <a16:creationId xmlns:a16="http://schemas.microsoft.com/office/drawing/2014/main" id="{637E72DE-0BA7-6151-5BB3-7D0D97A21B62}"/>
              </a:ext>
            </a:extLst>
          </p:cNvPr>
          <p:cNvSpPr>
            <a:spLocks/>
          </p:cNvSpPr>
          <p:nvPr/>
        </p:nvSpPr>
        <p:spPr bwMode="auto">
          <a:xfrm>
            <a:off x="254000" y="254000"/>
            <a:ext cx="82645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IMAGE ELEMENT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0" fill="hold"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90114" name="Rectangle 6">
            <a:extLst>
              <a:ext uri="{FF2B5EF4-FFF2-40B4-BE49-F238E27FC236}">
                <a16:creationId xmlns:a16="http://schemas.microsoft.com/office/drawing/2014/main" id="{11CD4E81-ABB5-EC6C-E7B4-60BAEFBFD82D}"/>
              </a:ext>
            </a:extLst>
          </p:cNvPr>
          <p:cNvSpPr>
            <a:spLocks/>
          </p:cNvSpPr>
          <p:nvPr/>
        </p:nvSpPr>
        <p:spPr bwMode="auto">
          <a:xfrm>
            <a:off x="1030288" y="3148013"/>
            <a:ext cx="9942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sz="3800">
                <a:solidFill>
                  <a:schemeClr val="bg1"/>
                </a:solidFill>
                <a:latin typeface="Courier" panose="02070309020205020404" pitchFamily="49" charset="0"/>
                <a:sym typeface="Courier" panose="02070309020205020404" pitchFamily="49" charset="0"/>
              </a:rPr>
              <a:t>&lt;img src=”</a:t>
            </a:r>
            <a:r>
              <a:rPr lang="en-US" altLang="ja-JP" sz="3800">
                <a:solidFill>
                  <a:schemeClr val="bg1"/>
                </a:solidFill>
                <a:latin typeface="Courier" panose="02070309020205020404" pitchFamily="49" charset="0"/>
                <a:sym typeface="Courier" panose="02070309020205020404" pitchFamily="49" charset="0"/>
              </a:rPr>
              <a:t>example.gif</a:t>
            </a:r>
            <a:r>
              <a:rPr lang="en-US" altLang="en-US" sz="3800">
                <a:solidFill>
                  <a:schemeClr val="bg1"/>
                </a:solidFill>
                <a:latin typeface="Courier" panose="02070309020205020404" pitchFamily="49" charset="0"/>
                <a:sym typeface="Courier" panose="02070309020205020404" pitchFamily="49" charset="0"/>
              </a:rPr>
              <a:t>”</a:t>
            </a:r>
            <a:r>
              <a:rPr lang="en-US" altLang="ja-JP" sz="3800">
                <a:solidFill>
                  <a:schemeClr val="bg1"/>
                </a:solidFill>
                <a:latin typeface="Courier" panose="02070309020205020404" pitchFamily="49" charset="0"/>
                <a:sym typeface="Courier" panose="02070309020205020404" pitchFamily="49" charset="0"/>
              </a:rPr>
              <a:t> alt=</a:t>
            </a:r>
            <a:r>
              <a:rPr lang="en-US" altLang="en-US" sz="3800">
                <a:solidFill>
                  <a:schemeClr val="bg1"/>
                </a:solidFill>
                <a:latin typeface="Courier" panose="02070309020205020404" pitchFamily="49" charset="0"/>
                <a:sym typeface="Courier" panose="02070309020205020404" pitchFamily="49" charset="0"/>
              </a:rPr>
              <a:t>“</a:t>
            </a:r>
            <a:r>
              <a:rPr lang="en-US" altLang="ja-JP" sz="3800">
                <a:solidFill>
                  <a:schemeClr val="bg1"/>
                </a:solidFill>
                <a:latin typeface="Courier" panose="02070309020205020404" pitchFamily="49" charset="0"/>
                <a:sym typeface="Courier" panose="02070309020205020404" pitchFamily="49" charset="0"/>
              </a:rPr>
              <a:t>Title</a:t>
            </a:r>
            <a:r>
              <a:rPr lang="en-US" altLang="en-US" sz="3800">
                <a:solidFill>
                  <a:schemeClr val="bg1"/>
                </a:solidFill>
                <a:latin typeface="Courier" panose="02070309020205020404" pitchFamily="49" charset="0"/>
                <a:sym typeface="Courier" panose="02070309020205020404" pitchFamily="49" charset="0"/>
              </a:rPr>
              <a:t>”</a:t>
            </a:r>
            <a:endParaRPr lang="en-US" altLang="ja-JP" sz="3800">
              <a:solidFill>
                <a:schemeClr val="bg1"/>
              </a:solidFill>
              <a:latin typeface="Courier" panose="02070309020205020404" pitchFamily="49" charset="0"/>
              <a:sym typeface="Courier" panose="02070309020205020404" pitchFamily="49" charset="0"/>
            </a:endParaRPr>
          </a:p>
          <a:p>
            <a:pPr eaLnBrk="1" hangingPunct="1"/>
            <a:r>
              <a:rPr lang="en-US" altLang="en-US" sz="3600">
                <a:solidFill>
                  <a:srgbClr val="0799DE"/>
                </a:solidFill>
                <a:latin typeface="Courier" panose="02070309020205020404" pitchFamily="49" charset="0"/>
              </a:rPr>
              <a:t>width="100" height="100"</a:t>
            </a:r>
            <a:r>
              <a:rPr lang="en-US" altLang="ja-JP" sz="3800">
                <a:solidFill>
                  <a:srgbClr val="0799DE"/>
                </a:solidFill>
                <a:latin typeface="Courier" panose="02070309020205020404" pitchFamily="49" charset="0"/>
                <a:sym typeface="Courier" panose="02070309020205020404" pitchFamily="49" charset="0"/>
              </a:rPr>
              <a:t>&gt;</a:t>
            </a:r>
            <a:endParaRPr lang="en-US" altLang="en-US" sz="3800">
              <a:solidFill>
                <a:srgbClr val="0799DE"/>
              </a:solidFill>
              <a:latin typeface="Courier" panose="02070309020205020404" pitchFamily="49" charset="0"/>
              <a:sym typeface="Courier" panose="02070309020205020404" pitchFamily="49" charset="0"/>
            </a:endParaRPr>
          </a:p>
        </p:txBody>
      </p:sp>
      <p:grpSp>
        <p:nvGrpSpPr>
          <p:cNvPr id="30" name="Group 16">
            <a:extLst>
              <a:ext uri="{FF2B5EF4-FFF2-40B4-BE49-F238E27FC236}">
                <a16:creationId xmlns:a16="http://schemas.microsoft.com/office/drawing/2014/main" id="{B8DA7C56-038C-C46F-A2C3-FA7895E504A8}"/>
              </a:ext>
            </a:extLst>
          </p:cNvPr>
          <p:cNvGrpSpPr>
            <a:grpSpLocks/>
          </p:cNvGrpSpPr>
          <p:nvPr/>
        </p:nvGrpSpPr>
        <p:grpSpPr bwMode="auto">
          <a:xfrm>
            <a:off x="2470150" y="4491038"/>
            <a:ext cx="6696075" cy="2284412"/>
            <a:chOff x="-159" y="312"/>
            <a:chExt cx="4218" cy="1439"/>
          </a:xfrm>
        </p:grpSpPr>
        <p:grpSp>
          <p:nvGrpSpPr>
            <p:cNvPr id="90118" name="Group 14">
              <a:extLst>
                <a:ext uri="{FF2B5EF4-FFF2-40B4-BE49-F238E27FC236}">
                  <a16:creationId xmlns:a16="http://schemas.microsoft.com/office/drawing/2014/main" id="{D97A53B5-5097-608F-A3E1-2F32FC8257F6}"/>
                </a:ext>
              </a:extLst>
            </p:cNvPr>
            <p:cNvGrpSpPr>
              <a:grpSpLocks/>
            </p:cNvGrpSpPr>
            <p:nvPr/>
          </p:nvGrpSpPr>
          <p:grpSpPr bwMode="auto">
            <a:xfrm>
              <a:off x="-159" y="312"/>
              <a:ext cx="4218" cy="1439"/>
              <a:chOff x="-159" y="312"/>
              <a:chExt cx="4218" cy="1439"/>
            </a:xfrm>
          </p:grpSpPr>
          <p:sp>
            <p:nvSpPr>
              <p:cNvPr id="90120" name="Rectangle 12">
                <a:extLst>
                  <a:ext uri="{FF2B5EF4-FFF2-40B4-BE49-F238E27FC236}">
                    <a16:creationId xmlns:a16="http://schemas.microsoft.com/office/drawing/2014/main" id="{D0A7ED4D-535E-7DAE-D82B-2276D56466D9}"/>
                  </a:ext>
                </a:extLst>
              </p:cNvPr>
              <p:cNvSpPr>
                <a:spLocks/>
              </p:cNvSpPr>
              <p:nvPr/>
            </p:nvSpPr>
            <p:spPr bwMode="auto">
              <a:xfrm>
                <a:off x="1157" y="704"/>
                <a:ext cx="1632"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sz="3600">
                    <a:solidFill>
                      <a:srgbClr val="0799DE"/>
                    </a:solidFill>
                    <a:latin typeface="Helvetica" pitchFamily="2" charset="0"/>
                    <a:sym typeface="Helvetica" pitchFamily="2" charset="0"/>
                  </a:rPr>
                  <a:t>WIDTH AND</a:t>
                </a:r>
              </a:p>
              <a:p>
                <a:pPr eaLnBrk="1" hangingPunct="1"/>
                <a:r>
                  <a:rPr lang="en-US" altLang="en-US" sz="3600">
                    <a:solidFill>
                      <a:srgbClr val="0799DE"/>
                    </a:solidFill>
                    <a:latin typeface="Helvetica" pitchFamily="2" charset="0"/>
                    <a:sym typeface="Helvetica" pitchFamily="2" charset="0"/>
                  </a:rPr>
                  <a:t>HEIGHT</a:t>
                </a:r>
              </a:p>
              <a:p>
                <a:pPr eaLnBrk="1" hangingPunct="1"/>
                <a:r>
                  <a:rPr lang="en-US" altLang="en-US" sz="3600">
                    <a:solidFill>
                      <a:srgbClr val="0799DE"/>
                    </a:solidFill>
                    <a:latin typeface="Helvetica" pitchFamily="2" charset="0"/>
                    <a:sym typeface="Helvetica" pitchFamily="2" charset="0"/>
                  </a:rPr>
                  <a:t>ATTRIBUTE</a:t>
                </a:r>
              </a:p>
            </p:txBody>
          </p:sp>
          <p:sp>
            <p:nvSpPr>
              <p:cNvPr id="90121" name="Freeform 13">
                <a:extLst>
                  <a:ext uri="{FF2B5EF4-FFF2-40B4-BE49-F238E27FC236}">
                    <a16:creationId xmlns:a16="http://schemas.microsoft.com/office/drawing/2014/main" id="{11E16EE8-0D08-D7C7-17FF-FD47C46D5DCF}"/>
                  </a:ext>
                </a:extLst>
              </p:cNvPr>
              <p:cNvSpPr>
                <a:spLocks/>
              </p:cNvSpPr>
              <p:nvPr/>
            </p:nvSpPr>
            <p:spPr bwMode="auto">
              <a:xfrm rot="10800000" flipH="1">
                <a:off x="-159" y="312"/>
                <a:ext cx="4218" cy="10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lnTo>
                      <a:pt x="21600" y="19462"/>
                    </a:lnTo>
                  </a:path>
                </a:pathLst>
              </a:custGeom>
              <a:noFill/>
              <a:ln w="38100">
                <a:solidFill>
                  <a:srgbClr val="E6E6E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0119" name="Line 15">
              <a:extLst>
                <a:ext uri="{FF2B5EF4-FFF2-40B4-BE49-F238E27FC236}">
                  <a16:creationId xmlns:a16="http://schemas.microsoft.com/office/drawing/2014/main" id="{25DD5585-79F8-0FA7-694C-F2A22E11248E}"/>
                </a:ext>
              </a:extLst>
            </p:cNvPr>
            <p:cNvSpPr>
              <a:spLocks noChangeShapeType="1"/>
            </p:cNvSpPr>
            <p:nvPr/>
          </p:nvSpPr>
          <p:spPr bwMode="auto">
            <a:xfrm>
              <a:off x="1949" y="427"/>
              <a:ext cx="0" cy="19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90116" name="Rectangle 1">
            <a:extLst>
              <a:ext uri="{FF2B5EF4-FFF2-40B4-BE49-F238E27FC236}">
                <a16:creationId xmlns:a16="http://schemas.microsoft.com/office/drawing/2014/main" id="{38603D47-DB04-3E47-AE48-D51582CEABBA}"/>
              </a:ext>
            </a:extLst>
          </p:cNvPr>
          <p:cNvSpPr>
            <a:spLocks/>
          </p:cNvSpPr>
          <p:nvPr/>
        </p:nvSpPr>
        <p:spPr bwMode="auto">
          <a:xfrm>
            <a:off x="254000" y="254000"/>
            <a:ext cx="82645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IMAGE ELEMENT</a:t>
            </a:r>
          </a:p>
        </p:txBody>
      </p:sp>
      <p:sp>
        <p:nvSpPr>
          <p:cNvPr id="90117" name="Rectangle 1">
            <a:extLst>
              <a:ext uri="{FF2B5EF4-FFF2-40B4-BE49-F238E27FC236}">
                <a16:creationId xmlns:a16="http://schemas.microsoft.com/office/drawing/2014/main" id="{E9183340-34A6-D1B3-892D-53E8E589A227}"/>
              </a:ext>
            </a:extLst>
          </p:cNvPr>
          <p:cNvSpPr>
            <a:spLocks/>
          </p:cNvSpPr>
          <p:nvPr/>
        </p:nvSpPr>
        <p:spPr bwMode="auto">
          <a:xfrm>
            <a:off x="635000" y="7253288"/>
            <a:ext cx="11734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0799DE"/>
                </a:solidFill>
                <a:latin typeface="Courier" panose="02070309020205020404" pitchFamily="49" charset="0"/>
              </a:rPr>
              <a:t>Width and Height Attribute, dimensions of the image, can speed up the time it takes to display the final page by seconds.</a:t>
            </a:r>
            <a:endParaRPr lang="en-US" altLang="en-US" sz="3600">
              <a:solidFill>
                <a:srgbClr val="0799DE"/>
              </a:solidFill>
              <a:latin typeface="Courier" panose="02070309020205020404" pitchFamily="49" charset="0"/>
              <a:sym typeface="Courier" panose="02070309020205020404" pitchFamily="49"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nodeType="after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020CB12C-C7EE-A5CE-90F6-2178B6550A0B}"/>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latin typeface="Courier" panose="02070309020205020404" pitchFamily="49" charset="0"/>
              </a:rPr>
              <a:t>&lt;img src="</a:t>
            </a:r>
            <a:r>
              <a:rPr lang="en-US" altLang="en-US" sz="3600">
                <a:solidFill>
                  <a:srgbClr val="FF6600"/>
                </a:solidFill>
                <a:latin typeface="Courier" panose="02070309020205020404" pitchFamily="49" charset="0"/>
              </a:rPr>
              <a:t>images/photo.jpg</a:t>
            </a:r>
            <a:r>
              <a:rPr lang="en-US" altLang="en-US" sz="3600">
                <a:latin typeface="Courier" panose="02070309020205020404" pitchFamily="49" charset="0"/>
              </a:rPr>
              <a:t>" alt="brochure"&gt;</a:t>
            </a:r>
          </a:p>
          <a:p>
            <a:pPr algn="l" eaLnBrk="1" hangingPunct="1"/>
            <a:endParaRPr lang="en-US" altLang="en-US" sz="3600">
              <a:latin typeface="Courier" panose="02070309020205020404" pitchFamily="49" charset="0"/>
            </a:endParaRPr>
          </a:p>
          <a:p>
            <a:pPr algn="l" eaLnBrk="1" hangingPunct="1"/>
            <a:r>
              <a:rPr lang="en-US" altLang="en-US" sz="3600">
                <a:latin typeface="Courier" panose="02070309020205020404" pitchFamily="49" charset="0"/>
              </a:rPr>
              <a:t>&lt;img src="</a:t>
            </a:r>
            <a:r>
              <a:rPr lang="en-US" altLang="en-US" sz="3600">
                <a:solidFill>
                  <a:srgbClr val="FF6600"/>
                </a:solidFill>
                <a:latin typeface="Courier" panose="02070309020205020404" pitchFamily="49" charset="0"/>
              </a:rPr>
              <a:t>../../images/poster.gif</a:t>
            </a:r>
            <a:r>
              <a:rPr lang="en-US" altLang="en-US" sz="3600">
                <a:latin typeface="Courier" panose="02070309020205020404" pitchFamily="49" charset="0"/>
              </a:rPr>
              <a:t>" alt="brochure"&gt;</a:t>
            </a:r>
            <a:br>
              <a:rPr lang="en-US" altLang="en-US" sz="3600">
                <a:latin typeface="Courier" panose="02070309020205020404" pitchFamily="49" charset="0"/>
              </a:rPr>
            </a:br>
            <a:endParaRPr lang="en-US" altLang="en-US" sz="3600">
              <a:latin typeface="Courier" panose="02070309020205020404" pitchFamily="49" charset="0"/>
            </a:endParaRPr>
          </a:p>
          <a:p>
            <a:pPr algn="l" eaLnBrk="1" hangingPunct="1"/>
            <a:r>
              <a:rPr lang="en-US" altLang="en-US" sz="3600">
                <a:latin typeface="Courier" panose="02070309020205020404" pitchFamily="49" charset="0"/>
              </a:rPr>
              <a:t>&lt;img src="</a:t>
            </a:r>
            <a:r>
              <a:rPr lang="en-US" altLang="en-US" sz="3600">
                <a:solidFill>
                  <a:srgbClr val="FF6600"/>
                </a:solidFill>
                <a:latin typeface="Courier" panose="02070309020205020404" pitchFamily="49" charset="0"/>
              </a:rPr>
              <a:t>/images/logo.gif</a:t>
            </a:r>
            <a:r>
              <a:rPr lang="en-US" altLang="en-US" sz="3600">
                <a:latin typeface="Courier" panose="02070309020205020404" pitchFamily="49" charset="0"/>
              </a:rPr>
              <a:t>" alt="brochure"&gt;</a:t>
            </a:r>
          </a:p>
        </p:txBody>
      </p:sp>
      <p:sp>
        <p:nvSpPr>
          <p:cNvPr id="92162" name="Rectangle 2">
            <a:extLst>
              <a:ext uri="{FF2B5EF4-FFF2-40B4-BE49-F238E27FC236}">
                <a16:creationId xmlns:a16="http://schemas.microsoft.com/office/drawing/2014/main" id="{22A03B12-0CE0-BBA1-0D65-5EE489CB3B57}"/>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ADDING IMAGES</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03C41207-B624-2C4F-B150-77CF90F34682}"/>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a:p>
            <a:pPr algn="l" eaLnBrk="1" hangingPunct="1">
              <a:lnSpc>
                <a:spcPct val="80000"/>
              </a:lnSpc>
            </a:pPr>
            <a:r>
              <a:rPr lang="en-US" altLang="en-US" sz="3600">
                <a:solidFill>
                  <a:srgbClr val="FFFFFF"/>
                </a:solidFill>
                <a:latin typeface="Helvetica" pitchFamily="2" charset="0"/>
                <a:sym typeface="Helvetica" pitchFamily="2" charset="0"/>
              </a:rPr>
              <a:t>On index page adding photo.jpg from images folder</a:t>
            </a:r>
          </a:p>
        </p:txBody>
      </p:sp>
      <p:grpSp>
        <p:nvGrpSpPr>
          <p:cNvPr id="94211" name="Group 20">
            <a:extLst>
              <a:ext uri="{FF2B5EF4-FFF2-40B4-BE49-F238E27FC236}">
                <a16:creationId xmlns:a16="http://schemas.microsoft.com/office/drawing/2014/main" id="{F6F693A4-5F44-5AAE-D45F-5CCC12B379CC}"/>
              </a:ext>
            </a:extLst>
          </p:cNvPr>
          <p:cNvGrpSpPr>
            <a:grpSpLocks/>
          </p:cNvGrpSpPr>
          <p:nvPr/>
        </p:nvGrpSpPr>
        <p:grpSpPr bwMode="auto">
          <a:xfrm>
            <a:off x="6934200" y="584200"/>
            <a:ext cx="2232025" cy="4468813"/>
            <a:chOff x="6934200" y="584200"/>
            <a:chExt cx="2232248" cy="4468242"/>
          </a:xfrm>
        </p:grpSpPr>
        <p:sp>
          <p:nvSpPr>
            <p:cNvPr id="94214" name="Freeform 2">
              <a:extLst>
                <a:ext uri="{FF2B5EF4-FFF2-40B4-BE49-F238E27FC236}">
                  <a16:creationId xmlns:a16="http://schemas.microsoft.com/office/drawing/2014/main" id="{CD3AA348-96F4-40E2-0340-0063284D9BFD}"/>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4215" name="Freeform 4">
              <a:extLst>
                <a:ext uri="{FF2B5EF4-FFF2-40B4-BE49-F238E27FC236}">
                  <a16:creationId xmlns:a16="http://schemas.microsoft.com/office/drawing/2014/main" id="{1BAE5956-4D40-9089-3109-9F270BEF41BF}"/>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4216" name="Freeform 5">
              <a:extLst>
                <a:ext uri="{FF2B5EF4-FFF2-40B4-BE49-F238E27FC236}">
                  <a16:creationId xmlns:a16="http://schemas.microsoft.com/office/drawing/2014/main" id="{4188952E-CE48-3DF7-CDDF-469DC0C5927F}"/>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4217" name="Freeform 2">
              <a:extLst>
                <a:ext uri="{FF2B5EF4-FFF2-40B4-BE49-F238E27FC236}">
                  <a16:creationId xmlns:a16="http://schemas.microsoft.com/office/drawing/2014/main" id="{1EE62BEA-8376-41C4-431A-636AADDD5CB0}"/>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4820" name="Rectangle 1">
            <a:extLst>
              <a:ext uri="{FF2B5EF4-FFF2-40B4-BE49-F238E27FC236}">
                <a16:creationId xmlns:a16="http://schemas.microsoft.com/office/drawing/2014/main" id="{8FF4AA36-50AC-B24F-910A-25DCA82ABDE6}"/>
              </a:ext>
            </a:extLst>
          </p:cNvPr>
          <p:cNvSpPr>
            <a:spLocks/>
          </p:cNvSpPr>
          <p:nvPr/>
        </p:nvSpPr>
        <p:spPr bwMode="auto">
          <a:xfrm>
            <a:off x="7467600" y="457200"/>
            <a:ext cx="45386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lnSpc>
                <a:spcPct val="90000"/>
              </a:lnSpc>
              <a:defRPr/>
            </a:pPr>
            <a:r>
              <a:rPr lang="en-US" altLang="en-US" sz="3400" dirty="0">
                <a:solidFill>
                  <a:srgbClr val="D9D5D1"/>
                </a:solidFill>
                <a:latin typeface="Helvetica" pitchFamily="2" charset="0"/>
                <a:sym typeface="Helvetica" pitchFamily="2" charset="0"/>
              </a:rPr>
              <a:t>example</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FF6600"/>
                </a:solidFill>
                <a:latin typeface="Helvetica" pitchFamily="2" charset="0"/>
                <a:sym typeface="Helvetica" pitchFamily="2" charset="0"/>
              </a:rPr>
              <a:t>index.html</a:t>
            </a:r>
            <a:endParaRPr lang="en-US" altLang="en-US" sz="3400" dirty="0">
              <a:solidFill>
                <a:srgbClr val="FF6600"/>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contact.html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portfolio</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art.html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design.html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web.html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blog</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blog.html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a:solidFill>
                  <a:srgbClr val="00B0F0"/>
                </a:solidFill>
                <a:latin typeface="Helvetica" pitchFamily="2" charset="0"/>
                <a:sym typeface="Helvetica" pitchFamily="2" charset="0"/>
              </a:rPr>
              <a:t>images</a:t>
            </a: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rgbClr val="00B0F0"/>
                </a:solidFill>
                <a:latin typeface="Helvetica" pitchFamily="2" charset="0"/>
                <a:sym typeface="Helvetica" pitchFamily="2" charset="0"/>
              </a:rPr>
              <a:t>photo.jpg</a:t>
            </a:r>
            <a:endParaRPr lang="en-US" altLang="en-US" sz="3400" dirty="0">
              <a:solidFill>
                <a:srgbClr val="00B0F0"/>
              </a:solidFill>
              <a:latin typeface="Helvetica" pitchFamily="2" charset="0"/>
              <a:sym typeface="Helvetica" pitchFamily="2" charset="0"/>
            </a:endParaRPr>
          </a:p>
          <a:p>
            <a:pPr lvl="1"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poster.gif</a:t>
            </a:r>
            <a:endParaRPr lang="en-US" altLang="en-US" sz="3400" dirty="0">
              <a:solidFill>
                <a:schemeClr val="bg1">
                  <a:lumMod val="85000"/>
                </a:schemeClr>
              </a:solidFill>
              <a:latin typeface="Helvetica" pitchFamily="2" charset="0"/>
              <a:sym typeface="Helvetica" pitchFamily="2" charset="0"/>
            </a:endParaRP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logo.gif</a:t>
            </a:r>
            <a:endParaRPr lang="en-US" altLang="en-US" sz="3400" dirty="0">
              <a:solidFill>
                <a:schemeClr val="bg1">
                  <a:lumMod val="85000"/>
                </a:schemeClr>
              </a:solidFill>
              <a:latin typeface="Helvetica" pitchFamily="2" charset="0"/>
              <a:sym typeface="Helvetica" pitchFamily="2" charset="0"/>
            </a:endParaRPr>
          </a:p>
        </p:txBody>
      </p:sp>
      <p:sp>
        <p:nvSpPr>
          <p:cNvPr id="94213" name="Rectangle 9">
            <a:extLst>
              <a:ext uri="{FF2B5EF4-FFF2-40B4-BE49-F238E27FC236}">
                <a16:creationId xmlns:a16="http://schemas.microsoft.com/office/drawing/2014/main" id="{B229F772-E85A-B81F-7C92-41227414535C}"/>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&lt;img src=”</a:t>
            </a:r>
            <a:r>
              <a:rPr lang="en-US" altLang="en-US" sz="2700">
                <a:solidFill>
                  <a:srgbClr val="FF6600"/>
                </a:solidFill>
                <a:latin typeface="Courier" panose="02070309020205020404" pitchFamily="49" charset="0"/>
              </a:rPr>
              <a:t>images</a:t>
            </a:r>
            <a:r>
              <a:rPr lang="en-US" altLang="ja-JP" sz="2700">
                <a:solidFill>
                  <a:srgbClr val="FF6600"/>
                </a:solidFill>
                <a:latin typeface="Courier" panose="02070309020205020404" pitchFamily="49" charset="0"/>
              </a:rPr>
              <a:t>/photo.jpg</a:t>
            </a:r>
            <a:r>
              <a:rPr lang="en-US" altLang="ja-JP" sz="2700">
                <a:solidFill>
                  <a:schemeClr val="bg1"/>
                </a:solidFill>
                <a:latin typeface="Courier" panose="02070309020205020404" pitchFamily="49" charset="0"/>
              </a:rPr>
              <a:t>” alt=“photo image”&gt;</a:t>
            </a:r>
            <a:endParaRPr lang="en-US" altLang="en-US" sz="2700">
              <a:solidFill>
                <a:schemeClr val="bg1"/>
              </a:solidFill>
              <a:latin typeface="Courier" panose="02070309020205020404" pitchFamily="49" charset="0"/>
            </a:endParaRPr>
          </a:p>
        </p:txBody>
      </p:sp>
    </p:spTree>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AB5A575A-F7C8-0E3B-B545-8F26A5DA71F8}"/>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a:p>
            <a:pPr algn="l" eaLnBrk="1" hangingPunct="1">
              <a:lnSpc>
                <a:spcPct val="80000"/>
              </a:lnSpc>
            </a:pPr>
            <a:r>
              <a:rPr lang="en-US" altLang="en-US" sz="3600">
                <a:solidFill>
                  <a:srgbClr val="FFFFFF"/>
                </a:solidFill>
                <a:latin typeface="Helvetica" pitchFamily="2" charset="0"/>
                <a:sym typeface="Helvetica" pitchFamily="2" charset="0"/>
              </a:rPr>
              <a:t>On blog page adding poster.gif from images folder</a:t>
            </a:r>
          </a:p>
        </p:txBody>
      </p:sp>
      <p:grpSp>
        <p:nvGrpSpPr>
          <p:cNvPr id="96259" name="Group 20">
            <a:extLst>
              <a:ext uri="{FF2B5EF4-FFF2-40B4-BE49-F238E27FC236}">
                <a16:creationId xmlns:a16="http://schemas.microsoft.com/office/drawing/2014/main" id="{668F80CD-1A10-E424-4EC4-B42EA1DA9B48}"/>
              </a:ext>
            </a:extLst>
          </p:cNvPr>
          <p:cNvGrpSpPr>
            <a:grpSpLocks/>
          </p:cNvGrpSpPr>
          <p:nvPr/>
        </p:nvGrpSpPr>
        <p:grpSpPr bwMode="auto">
          <a:xfrm>
            <a:off x="6934200" y="584200"/>
            <a:ext cx="2232025" cy="4468813"/>
            <a:chOff x="6934200" y="584200"/>
            <a:chExt cx="2232248" cy="4468242"/>
          </a:xfrm>
        </p:grpSpPr>
        <p:sp>
          <p:nvSpPr>
            <p:cNvPr id="96262" name="Freeform 2">
              <a:extLst>
                <a:ext uri="{FF2B5EF4-FFF2-40B4-BE49-F238E27FC236}">
                  <a16:creationId xmlns:a16="http://schemas.microsoft.com/office/drawing/2014/main" id="{F1E11329-028A-8B4E-683E-EF7F611E4F2F}"/>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6263" name="Freeform 4">
              <a:extLst>
                <a:ext uri="{FF2B5EF4-FFF2-40B4-BE49-F238E27FC236}">
                  <a16:creationId xmlns:a16="http://schemas.microsoft.com/office/drawing/2014/main" id="{E76FEF9C-EDD3-740D-818D-A35B9BE9CCF6}"/>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6264" name="Freeform 5">
              <a:extLst>
                <a:ext uri="{FF2B5EF4-FFF2-40B4-BE49-F238E27FC236}">
                  <a16:creationId xmlns:a16="http://schemas.microsoft.com/office/drawing/2014/main" id="{DE5A43A1-9CCA-42EE-7492-761FD94ABDAA}"/>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6265" name="Freeform 2">
              <a:extLst>
                <a:ext uri="{FF2B5EF4-FFF2-40B4-BE49-F238E27FC236}">
                  <a16:creationId xmlns:a16="http://schemas.microsoft.com/office/drawing/2014/main" id="{81FFF98A-2F5E-80FE-35E4-5194C98964C4}"/>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4820" name="Rectangle 1">
            <a:extLst>
              <a:ext uri="{FF2B5EF4-FFF2-40B4-BE49-F238E27FC236}">
                <a16:creationId xmlns:a16="http://schemas.microsoft.com/office/drawing/2014/main" id="{8FF4AA36-50AC-B24F-910A-25DCA82ABDE6}"/>
              </a:ext>
            </a:extLst>
          </p:cNvPr>
          <p:cNvSpPr>
            <a:spLocks/>
          </p:cNvSpPr>
          <p:nvPr/>
        </p:nvSpPr>
        <p:spPr bwMode="auto">
          <a:xfrm>
            <a:off x="7467600" y="457200"/>
            <a:ext cx="45386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lnSpc>
                <a:spcPct val="90000"/>
              </a:lnSpc>
              <a:defRPr/>
            </a:pPr>
            <a:r>
              <a:rPr lang="en-US" altLang="en-US" sz="3400" dirty="0">
                <a:solidFill>
                  <a:srgbClr val="D9D5D1"/>
                </a:solidFill>
                <a:latin typeface="Helvetica" pitchFamily="2" charset="0"/>
                <a:sym typeface="Helvetica" pitchFamily="2" charset="0"/>
              </a:rPr>
              <a:t>example</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index.html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contact.html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portfolio</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art.html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design.html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web.html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blog</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FF6600"/>
                </a:solidFill>
                <a:latin typeface="Helvetica" pitchFamily="2" charset="0"/>
                <a:sym typeface="Helvetica" pitchFamily="2" charset="0"/>
              </a:rPr>
              <a:t>blog.html</a:t>
            </a:r>
            <a:endParaRPr lang="en-US" altLang="en-US" sz="3400" dirty="0">
              <a:solidFill>
                <a:srgbClr val="FF6600"/>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a:solidFill>
                  <a:srgbClr val="00B0F0"/>
                </a:solidFill>
                <a:latin typeface="Helvetica" pitchFamily="2" charset="0"/>
                <a:sym typeface="Helvetica" pitchFamily="2" charset="0"/>
              </a:rPr>
              <a:t>images</a:t>
            </a: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photo.jpg</a:t>
            </a:r>
            <a:endParaRPr lang="en-US" altLang="en-US" sz="3400" dirty="0">
              <a:solidFill>
                <a:schemeClr val="bg1">
                  <a:lumMod val="85000"/>
                </a:schemeClr>
              </a:solidFill>
              <a:latin typeface="Helvetica" pitchFamily="2" charset="0"/>
              <a:sym typeface="Helvetica" pitchFamily="2" charset="0"/>
            </a:endParaRPr>
          </a:p>
          <a:p>
            <a:pPr lvl="1"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rgbClr val="00B0F0"/>
                </a:solidFill>
                <a:latin typeface="Helvetica" pitchFamily="2" charset="0"/>
                <a:sym typeface="Helvetica" pitchFamily="2" charset="0"/>
              </a:rPr>
              <a:t>poster.gif</a:t>
            </a:r>
            <a:endParaRPr lang="en-US" altLang="en-US" sz="3400" dirty="0">
              <a:solidFill>
                <a:srgbClr val="00B0F0"/>
              </a:solidFill>
              <a:latin typeface="Helvetica" pitchFamily="2" charset="0"/>
              <a:sym typeface="Helvetica" pitchFamily="2" charset="0"/>
            </a:endParaRP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logo.gif</a:t>
            </a:r>
            <a:endParaRPr lang="en-US" altLang="en-US" sz="3400" dirty="0">
              <a:solidFill>
                <a:schemeClr val="bg1">
                  <a:lumMod val="85000"/>
                </a:schemeClr>
              </a:solidFill>
              <a:latin typeface="Helvetica" pitchFamily="2" charset="0"/>
              <a:sym typeface="Helvetica" pitchFamily="2" charset="0"/>
            </a:endParaRPr>
          </a:p>
        </p:txBody>
      </p:sp>
      <p:sp>
        <p:nvSpPr>
          <p:cNvPr id="96261" name="Rectangle 9">
            <a:extLst>
              <a:ext uri="{FF2B5EF4-FFF2-40B4-BE49-F238E27FC236}">
                <a16:creationId xmlns:a16="http://schemas.microsoft.com/office/drawing/2014/main" id="{08B19E2E-B410-6FAA-0CFD-7155E72CA38B}"/>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&lt;img src=”</a:t>
            </a:r>
            <a:r>
              <a:rPr lang="en-US" altLang="en-US" sz="2700">
                <a:solidFill>
                  <a:srgbClr val="FF6600"/>
                </a:solidFill>
                <a:latin typeface="Courier" panose="02070309020205020404" pitchFamily="49" charset="0"/>
              </a:rPr>
              <a:t>../../images</a:t>
            </a:r>
            <a:r>
              <a:rPr lang="en-US" altLang="ja-JP" sz="2700">
                <a:solidFill>
                  <a:srgbClr val="FF6600"/>
                </a:solidFill>
                <a:latin typeface="Courier" panose="02070309020205020404" pitchFamily="49" charset="0"/>
              </a:rPr>
              <a:t>/poster.gif</a:t>
            </a:r>
            <a:r>
              <a:rPr lang="en-US" altLang="ja-JP" sz="2700">
                <a:solidFill>
                  <a:schemeClr val="bg1"/>
                </a:solidFill>
                <a:latin typeface="Courier" panose="02070309020205020404" pitchFamily="49" charset="0"/>
              </a:rPr>
              <a:t>” alt=“poster image”&gt;</a:t>
            </a:r>
            <a:endParaRPr lang="en-US" altLang="en-US" sz="2700">
              <a:solidFill>
                <a:schemeClr val="bg1"/>
              </a:solidFill>
              <a:latin typeface="Courier" panose="02070309020205020404" pitchFamily="49" charset="0"/>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44483B6D-FAF0-89E8-74B6-3AC06B6DD85C}"/>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E6E6E6"/>
                </a:solidFill>
                <a:latin typeface="Helvetica" pitchFamily="2" charset="0"/>
                <a:sym typeface="Helvetica" pitchFamily="2" charset="0"/>
              </a:rPr>
              <a:t>WRITING LINKS</a:t>
            </a:r>
          </a:p>
        </p:txBody>
      </p:sp>
      <p:sp>
        <p:nvSpPr>
          <p:cNvPr id="21507" name="Rectangle 2">
            <a:extLst>
              <a:ext uri="{FF2B5EF4-FFF2-40B4-BE49-F238E27FC236}">
                <a16:creationId xmlns:a16="http://schemas.microsoft.com/office/drawing/2014/main" id="{F9705F25-89BF-05A0-589F-621A7FB7542D}"/>
              </a:ext>
            </a:extLst>
          </p:cNvPr>
          <p:cNvSpPr>
            <a:spLocks/>
          </p:cNvSpPr>
          <p:nvPr/>
        </p:nvSpPr>
        <p:spPr bwMode="auto">
          <a:xfrm>
            <a:off x="304800" y="4546600"/>
            <a:ext cx="1228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FFFFFF"/>
                </a:solidFill>
                <a:latin typeface="Courier" panose="02070309020205020404" pitchFamily="49" charset="0"/>
                <a:sym typeface="Courier" panose="02070309020205020404" pitchFamily="49" charset="0"/>
              </a:rPr>
              <a:t>&lt;a href="</a:t>
            </a:r>
            <a:r>
              <a:rPr lang="en-US" altLang="en-US">
                <a:solidFill>
                  <a:srgbClr val="FF6600"/>
                </a:solidFill>
                <a:latin typeface="Courier" panose="02070309020205020404" pitchFamily="49" charset="0"/>
                <a:sym typeface="Courier" panose="02070309020205020404" pitchFamily="49" charset="0"/>
              </a:rPr>
              <a:t>http://www.imdb.com</a:t>
            </a:r>
            <a:r>
              <a:rPr lang="en-US" altLang="en-US">
                <a:solidFill>
                  <a:srgbClr val="FFFFFF"/>
                </a:solidFill>
                <a:latin typeface="Courier" panose="02070309020205020404" pitchFamily="49" charset="0"/>
                <a:sym typeface="Courier" panose="02070309020205020404" pitchFamily="49" charset="0"/>
              </a:rPr>
              <a:t>"&gt;IMDB&lt;/a&gt;</a:t>
            </a:r>
          </a:p>
        </p:txBody>
      </p:sp>
      <p:grpSp>
        <p:nvGrpSpPr>
          <p:cNvPr id="2" name="Group 8">
            <a:extLst>
              <a:ext uri="{FF2B5EF4-FFF2-40B4-BE49-F238E27FC236}">
                <a16:creationId xmlns:a16="http://schemas.microsoft.com/office/drawing/2014/main" id="{36C38CCC-0B24-810B-2C6A-B7D96E94AFF7}"/>
              </a:ext>
            </a:extLst>
          </p:cNvPr>
          <p:cNvGrpSpPr>
            <a:grpSpLocks/>
          </p:cNvGrpSpPr>
          <p:nvPr/>
        </p:nvGrpSpPr>
        <p:grpSpPr bwMode="auto">
          <a:xfrm>
            <a:off x="3276600" y="2520950"/>
            <a:ext cx="6045200" cy="2060575"/>
            <a:chOff x="0" y="0"/>
            <a:chExt cx="3807" cy="1298"/>
          </a:xfrm>
        </p:grpSpPr>
        <p:sp>
          <p:nvSpPr>
            <p:cNvPr id="21509" name="Line 3">
              <a:extLst>
                <a:ext uri="{FF2B5EF4-FFF2-40B4-BE49-F238E27FC236}">
                  <a16:creationId xmlns:a16="http://schemas.microsoft.com/office/drawing/2014/main" id="{7012D2C9-436E-16C4-3725-FA7EFE13DB4E}"/>
                </a:ext>
              </a:extLst>
            </p:cNvPr>
            <p:cNvSpPr>
              <a:spLocks noChangeShapeType="1"/>
            </p:cNvSpPr>
            <p:nvPr/>
          </p:nvSpPr>
          <p:spPr bwMode="auto">
            <a:xfrm>
              <a:off x="0" y="1126"/>
              <a:ext cx="3801" cy="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0" name="Line 4">
              <a:extLst>
                <a:ext uri="{FF2B5EF4-FFF2-40B4-BE49-F238E27FC236}">
                  <a16:creationId xmlns:a16="http://schemas.microsoft.com/office/drawing/2014/main" id="{B2BDCCC0-E42C-7E7A-93DB-FD3CA23DCBCF}"/>
                </a:ext>
              </a:extLst>
            </p:cNvPr>
            <p:cNvSpPr>
              <a:spLocks noChangeShapeType="1"/>
            </p:cNvSpPr>
            <p:nvPr/>
          </p:nvSpPr>
          <p:spPr bwMode="auto">
            <a:xfrm>
              <a:off x="12" y="1116"/>
              <a:ext cx="2" cy="16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1" name="Line 5">
              <a:extLst>
                <a:ext uri="{FF2B5EF4-FFF2-40B4-BE49-F238E27FC236}">
                  <a16:creationId xmlns:a16="http://schemas.microsoft.com/office/drawing/2014/main" id="{F2E9F7F6-E7B0-8140-B38A-BD2438ADCF42}"/>
                </a:ext>
              </a:extLst>
            </p:cNvPr>
            <p:cNvSpPr>
              <a:spLocks noChangeShapeType="1"/>
            </p:cNvSpPr>
            <p:nvPr/>
          </p:nvSpPr>
          <p:spPr bwMode="auto">
            <a:xfrm>
              <a:off x="3795" y="1118"/>
              <a:ext cx="0"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2" name="Line 6">
              <a:extLst>
                <a:ext uri="{FF2B5EF4-FFF2-40B4-BE49-F238E27FC236}">
                  <a16:creationId xmlns:a16="http://schemas.microsoft.com/office/drawing/2014/main" id="{0E2090E3-100F-74D3-8CA4-507E8C6055A3}"/>
                </a:ext>
              </a:extLst>
            </p:cNvPr>
            <p:cNvSpPr>
              <a:spLocks noChangeShapeType="1"/>
            </p:cNvSpPr>
            <p:nvPr/>
          </p:nvSpPr>
          <p:spPr bwMode="auto">
            <a:xfrm>
              <a:off x="1895" y="964"/>
              <a:ext cx="4" cy="17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3" name="Rectangle 7">
              <a:extLst>
                <a:ext uri="{FF2B5EF4-FFF2-40B4-BE49-F238E27FC236}">
                  <a16:creationId xmlns:a16="http://schemas.microsoft.com/office/drawing/2014/main" id="{7434C141-6906-E609-EEF9-B0E999A29277}"/>
                </a:ext>
              </a:extLst>
            </p:cNvPr>
            <p:cNvSpPr>
              <a:spLocks/>
            </p:cNvSpPr>
            <p:nvPr/>
          </p:nvSpPr>
          <p:spPr bwMode="auto">
            <a:xfrm>
              <a:off x="15" y="0"/>
              <a:ext cx="37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E6E6E6"/>
                  </a:solidFill>
                  <a:latin typeface="Helvetica" pitchFamily="2" charset="0"/>
                  <a:sym typeface="Helvetica" pitchFamily="2" charset="0"/>
                </a:rPr>
                <a:t>THE PAGE THE </a:t>
              </a:r>
              <a:r>
                <a:rPr lang="en-US" altLang="en-US">
                  <a:solidFill>
                    <a:srgbClr val="FF6600"/>
                  </a:solidFill>
                  <a:latin typeface="Helvetica" pitchFamily="2" charset="0"/>
                  <a:sym typeface="Helvetica" pitchFamily="2" charset="0"/>
                </a:rPr>
                <a:t>LINK</a:t>
              </a:r>
              <a:r>
                <a:rPr lang="en-US" altLang="en-US">
                  <a:solidFill>
                    <a:srgbClr val="E17D32"/>
                  </a:solidFill>
                  <a:latin typeface="Helvetica" pitchFamily="2" charset="0"/>
                  <a:sym typeface="Helvetica" pitchFamily="2" charset="0"/>
                </a:rPr>
                <a:t> </a:t>
              </a:r>
              <a:r>
                <a:rPr lang="en-US" altLang="en-US">
                  <a:solidFill>
                    <a:srgbClr val="E6E6E6"/>
                  </a:solidFill>
                  <a:latin typeface="Helvetica" pitchFamily="2" charset="0"/>
                  <a:sym typeface="Helvetica" pitchFamily="2" charset="0"/>
                </a:rPr>
                <a:t>TAKES YOU TO</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18B9A83F-DE3D-16F0-8180-C46E95BAA7DC}"/>
              </a:ext>
            </a:extLst>
          </p:cNvPr>
          <p:cNvSpPr>
            <a:spLocks/>
          </p:cNvSpPr>
          <p:nvPr/>
        </p:nvSpPr>
        <p:spPr bwMode="auto">
          <a:xfrm>
            <a:off x="254000" y="254000"/>
            <a:ext cx="59610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DIRECTORY</a:t>
            </a:r>
          </a:p>
          <a:p>
            <a:pPr algn="l" eaLnBrk="1" hangingPunct="1">
              <a:lnSpc>
                <a:spcPct val="80000"/>
              </a:lnSpc>
            </a:pPr>
            <a:r>
              <a:rPr lang="en-US" altLang="en-US" sz="5800">
                <a:solidFill>
                  <a:srgbClr val="FFFFFF"/>
                </a:solidFill>
                <a:latin typeface="Helvetica" pitchFamily="2" charset="0"/>
                <a:sym typeface="Helvetica" pitchFamily="2" charset="0"/>
              </a:rPr>
              <a:t>STRUCTURE</a:t>
            </a:r>
          </a:p>
          <a:p>
            <a:pPr algn="l" eaLnBrk="1" hangingPunct="1">
              <a:lnSpc>
                <a:spcPct val="80000"/>
              </a:lnSpc>
            </a:pPr>
            <a:r>
              <a:rPr lang="en-US" altLang="en-US" sz="3600">
                <a:solidFill>
                  <a:srgbClr val="FFFFFF"/>
                </a:solidFill>
                <a:latin typeface="Helvetica" pitchFamily="2" charset="0"/>
                <a:sym typeface="Helvetica" pitchFamily="2" charset="0"/>
              </a:rPr>
              <a:t>On blog page adding logo.gif from images folder</a:t>
            </a:r>
          </a:p>
        </p:txBody>
      </p:sp>
      <p:grpSp>
        <p:nvGrpSpPr>
          <p:cNvPr id="98307" name="Group 20">
            <a:extLst>
              <a:ext uri="{FF2B5EF4-FFF2-40B4-BE49-F238E27FC236}">
                <a16:creationId xmlns:a16="http://schemas.microsoft.com/office/drawing/2014/main" id="{46C37EDA-5C39-BFCF-36B9-AFA0B7E332B7}"/>
              </a:ext>
            </a:extLst>
          </p:cNvPr>
          <p:cNvGrpSpPr>
            <a:grpSpLocks/>
          </p:cNvGrpSpPr>
          <p:nvPr/>
        </p:nvGrpSpPr>
        <p:grpSpPr bwMode="auto">
          <a:xfrm>
            <a:off x="6934200" y="584200"/>
            <a:ext cx="2232025" cy="4468813"/>
            <a:chOff x="6934200" y="584200"/>
            <a:chExt cx="2232248" cy="4468242"/>
          </a:xfrm>
        </p:grpSpPr>
        <p:sp>
          <p:nvSpPr>
            <p:cNvPr id="98310" name="Freeform 2">
              <a:extLst>
                <a:ext uri="{FF2B5EF4-FFF2-40B4-BE49-F238E27FC236}">
                  <a16:creationId xmlns:a16="http://schemas.microsoft.com/office/drawing/2014/main" id="{5DEC61AE-16C2-5DE1-00C4-5FC9DCA2B55A}"/>
                </a:ext>
              </a:extLst>
            </p:cNvPr>
            <p:cNvSpPr>
              <a:spLocks/>
            </p:cNvSpPr>
            <p:nvPr/>
          </p:nvSpPr>
          <p:spPr bwMode="auto">
            <a:xfrm>
              <a:off x="8817198" y="3868688"/>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8311" name="Freeform 4">
              <a:extLst>
                <a:ext uri="{FF2B5EF4-FFF2-40B4-BE49-F238E27FC236}">
                  <a16:creationId xmlns:a16="http://schemas.microsoft.com/office/drawing/2014/main" id="{4D75A690-D8E7-84A7-A183-B84E8211A013}"/>
                </a:ext>
              </a:extLst>
            </p:cNvPr>
            <p:cNvSpPr>
              <a:spLocks/>
            </p:cNvSpPr>
            <p:nvPr/>
          </p:nvSpPr>
          <p:spPr bwMode="auto">
            <a:xfrm>
              <a:off x="7881342" y="1989534"/>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8312" name="Freeform 5">
              <a:extLst>
                <a:ext uri="{FF2B5EF4-FFF2-40B4-BE49-F238E27FC236}">
                  <a16:creationId xmlns:a16="http://schemas.microsoft.com/office/drawing/2014/main" id="{8221AF15-2BB0-4E54-DC80-1063A2D7B89B}"/>
                </a:ext>
              </a:extLst>
            </p:cNvPr>
            <p:cNvSpPr>
              <a:spLocks/>
            </p:cNvSpPr>
            <p:nvPr/>
          </p:nvSpPr>
          <p:spPr bwMode="auto">
            <a:xfrm>
              <a:off x="6934200" y="584200"/>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sp>
          <p:nvSpPr>
            <p:cNvPr id="98313" name="Freeform 2">
              <a:extLst>
                <a:ext uri="{FF2B5EF4-FFF2-40B4-BE49-F238E27FC236}">
                  <a16:creationId xmlns:a16="http://schemas.microsoft.com/office/drawing/2014/main" id="{96946D4A-A022-B16F-B50E-5940E1DA74B5}"/>
                </a:ext>
              </a:extLst>
            </p:cNvPr>
            <p:cNvSpPr>
              <a:spLocks/>
            </p:cNvSpPr>
            <p:nvPr/>
          </p:nvSpPr>
          <p:spPr bwMode="auto">
            <a:xfrm>
              <a:off x="7870552" y="4804792"/>
              <a:ext cx="349250" cy="2476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2147483646 w 21600"/>
                <a:gd name="T9" fmla="*/ 0 h 21600"/>
                <a:gd name="T10" fmla="*/ 0 w 21600"/>
                <a:gd name="T11" fmla="*/ 2147483646 h 21600"/>
                <a:gd name="T12" fmla="*/ 0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21600"/>
                  </a:moveTo>
                  <a:lnTo>
                    <a:pt x="21600" y="4964"/>
                  </a:lnTo>
                  <a:lnTo>
                    <a:pt x="11186" y="4964"/>
                  </a:lnTo>
                  <a:lnTo>
                    <a:pt x="8444" y="0"/>
                  </a:lnTo>
                  <a:lnTo>
                    <a:pt x="2749" y="0"/>
                  </a:lnTo>
                  <a:lnTo>
                    <a:pt x="0" y="4985"/>
                  </a:lnTo>
                  <a:lnTo>
                    <a:pt x="0" y="21198"/>
                  </a:lnTo>
                  <a:lnTo>
                    <a:pt x="21600" y="21600"/>
                  </a:lnTo>
                  <a:close/>
                  <a:moveTo>
                    <a:pt x="21600" y="21600"/>
                  </a:moveTo>
                </a:path>
              </a:pathLst>
            </a:custGeom>
            <a:solidFill>
              <a:schemeClr val="accent1">
                <a:alpha val="79999"/>
              </a:schemeClr>
            </a:solidFill>
            <a:ln w="0">
              <a:solidFill>
                <a:srgbClr val="D9D5D1">
                  <a:alpha val="79999"/>
                </a:srgbClr>
              </a:solidFill>
              <a:miter lim="800000"/>
              <a:headEnd/>
              <a:tailEnd/>
            </a:ln>
          </p:spPr>
          <p:txBody>
            <a:bodyPr lIns="0" tIns="0" rIns="0" bIns="0"/>
            <a:lstStyle/>
            <a:p>
              <a:endParaRPr lang="en-US"/>
            </a:p>
          </p:txBody>
        </p:sp>
      </p:grpSp>
      <p:sp>
        <p:nvSpPr>
          <p:cNvPr id="34820" name="Rectangle 1">
            <a:extLst>
              <a:ext uri="{FF2B5EF4-FFF2-40B4-BE49-F238E27FC236}">
                <a16:creationId xmlns:a16="http://schemas.microsoft.com/office/drawing/2014/main" id="{8FF4AA36-50AC-B24F-910A-25DCA82ABDE6}"/>
              </a:ext>
            </a:extLst>
          </p:cNvPr>
          <p:cNvSpPr>
            <a:spLocks/>
          </p:cNvSpPr>
          <p:nvPr/>
        </p:nvSpPr>
        <p:spPr bwMode="auto">
          <a:xfrm>
            <a:off x="7467600" y="457200"/>
            <a:ext cx="45386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lnSpc>
                <a:spcPct val="90000"/>
              </a:lnSpc>
              <a:defRPr/>
            </a:pPr>
            <a:r>
              <a:rPr lang="en-US" altLang="en-US" sz="3400" dirty="0">
                <a:solidFill>
                  <a:srgbClr val="D9D5D1"/>
                </a:solidFill>
                <a:latin typeface="Helvetica" pitchFamily="2" charset="0"/>
                <a:sym typeface="Helvetica" pitchFamily="2" charset="0"/>
              </a:rPr>
              <a:t>example</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index.html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contact.html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portfolio</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art.html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design.html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D9D5D1"/>
                </a:solidFill>
                <a:latin typeface="Helvetica" pitchFamily="2" charset="0"/>
                <a:sym typeface="Helvetica" pitchFamily="2" charset="0"/>
              </a:rPr>
              <a:t>web.html</a:t>
            </a:r>
            <a:endParaRPr lang="en-US" altLang="en-US" sz="3400" dirty="0">
              <a:solidFill>
                <a:srgbClr val="D9D5D1"/>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blog</a:t>
            </a: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err="1">
                <a:solidFill>
                  <a:srgbClr val="FF6600"/>
                </a:solidFill>
                <a:latin typeface="Helvetica" pitchFamily="2" charset="0"/>
                <a:sym typeface="Helvetica" pitchFamily="2" charset="0"/>
              </a:rPr>
              <a:t>blog.html</a:t>
            </a:r>
            <a:endParaRPr lang="en-US" altLang="en-US" sz="3400" dirty="0">
              <a:solidFill>
                <a:srgbClr val="FF6600"/>
              </a:solidFill>
              <a:latin typeface="Helvetica" pitchFamily="2" charset="0"/>
              <a:sym typeface="Helvetica" pitchFamily="2" charset="0"/>
            </a:endParaRPr>
          </a:p>
          <a:p>
            <a:pPr eaLnBrk="1" hangingPunct="1">
              <a:lnSpc>
                <a:spcPct val="90000"/>
              </a:lnSpc>
              <a:defRPr/>
            </a:pPr>
            <a:r>
              <a:rPr lang="en-US" altLang="en-US" sz="3400" dirty="0">
                <a:solidFill>
                  <a:srgbClr val="D9D5D1"/>
                </a:solidFill>
                <a:latin typeface="Helvetica" pitchFamily="2" charset="0"/>
                <a:sym typeface="Helvetica" pitchFamily="2" charset="0"/>
              </a:rPr>
              <a:t>	</a:t>
            </a:r>
            <a:r>
              <a:rPr lang="en-US" altLang="en-US" sz="3400" dirty="0">
                <a:solidFill>
                  <a:srgbClr val="00B0F0"/>
                </a:solidFill>
                <a:latin typeface="Helvetica" pitchFamily="2" charset="0"/>
                <a:sym typeface="Helvetica" pitchFamily="2" charset="0"/>
              </a:rPr>
              <a:t>images</a:t>
            </a: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photo.jpg</a:t>
            </a:r>
            <a:endParaRPr lang="en-US" altLang="en-US" sz="3400" dirty="0">
              <a:solidFill>
                <a:schemeClr val="bg1">
                  <a:lumMod val="85000"/>
                </a:schemeClr>
              </a:solidFill>
              <a:latin typeface="Helvetica" pitchFamily="2" charset="0"/>
              <a:sym typeface="Helvetica" pitchFamily="2" charset="0"/>
            </a:endParaRPr>
          </a:p>
          <a:p>
            <a:pPr lvl="1"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chemeClr val="bg1">
                    <a:lumMod val="85000"/>
                  </a:schemeClr>
                </a:solidFill>
                <a:latin typeface="Helvetica" pitchFamily="2" charset="0"/>
                <a:sym typeface="Helvetica" pitchFamily="2" charset="0"/>
              </a:rPr>
              <a:t>poster.gif</a:t>
            </a:r>
            <a:endParaRPr lang="en-US" altLang="en-US" sz="3400" dirty="0">
              <a:solidFill>
                <a:schemeClr val="bg1">
                  <a:lumMod val="85000"/>
                </a:schemeClr>
              </a:solidFill>
              <a:latin typeface="Helvetica" pitchFamily="2" charset="0"/>
              <a:sym typeface="Helvetica" pitchFamily="2" charset="0"/>
            </a:endParaRPr>
          </a:p>
          <a:p>
            <a:pPr eaLnBrk="1" hangingPunct="1">
              <a:lnSpc>
                <a:spcPct val="90000"/>
              </a:lnSpc>
              <a:defRPr/>
            </a:pPr>
            <a:r>
              <a:rPr lang="en-US" altLang="en-US" sz="3400" dirty="0">
                <a:solidFill>
                  <a:srgbClr val="00B0F0"/>
                </a:solidFill>
                <a:latin typeface="Helvetica" pitchFamily="2" charset="0"/>
                <a:sym typeface="Helvetica" pitchFamily="2" charset="0"/>
              </a:rPr>
              <a:t>		</a:t>
            </a:r>
            <a:r>
              <a:rPr lang="en-US" altLang="en-US" sz="3400" dirty="0" err="1">
                <a:solidFill>
                  <a:srgbClr val="00B0F0"/>
                </a:solidFill>
                <a:latin typeface="Helvetica" pitchFamily="2" charset="0"/>
                <a:sym typeface="Helvetica" pitchFamily="2" charset="0"/>
              </a:rPr>
              <a:t>logo.gif</a:t>
            </a:r>
            <a:endParaRPr lang="en-US" altLang="en-US" sz="3400" dirty="0">
              <a:solidFill>
                <a:srgbClr val="00B0F0"/>
              </a:solidFill>
              <a:latin typeface="Helvetica" pitchFamily="2" charset="0"/>
              <a:sym typeface="Helvetica" pitchFamily="2" charset="0"/>
            </a:endParaRPr>
          </a:p>
        </p:txBody>
      </p:sp>
      <p:sp>
        <p:nvSpPr>
          <p:cNvPr id="98309" name="Rectangle 9">
            <a:extLst>
              <a:ext uri="{FF2B5EF4-FFF2-40B4-BE49-F238E27FC236}">
                <a16:creationId xmlns:a16="http://schemas.microsoft.com/office/drawing/2014/main" id="{29C4DF66-BAB8-A936-D019-6880653F269F}"/>
              </a:ext>
            </a:extLst>
          </p:cNvPr>
          <p:cNvSpPr>
            <a:spLocks/>
          </p:cNvSpPr>
          <p:nvPr/>
        </p:nvSpPr>
        <p:spPr bwMode="auto">
          <a:xfrm>
            <a:off x="254000" y="7502525"/>
            <a:ext cx="79660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2700">
                <a:solidFill>
                  <a:schemeClr val="bg1"/>
                </a:solidFill>
                <a:latin typeface="Courier" panose="02070309020205020404" pitchFamily="49" charset="0"/>
              </a:rPr>
              <a:t>&lt;img src=”</a:t>
            </a:r>
            <a:r>
              <a:rPr lang="en-US" altLang="en-US" sz="2700">
                <a:solidFill>
                  <a:srgbClr val="FF6600"/>
                </a:solidFill>
                <a:latin typeface="Courier" panose="02070309020205020404" pitchFamily="49" charset="0"/>
              </a:rPr>
              <a:t>/images</a:t>
            </a:r>
            <a:r>
              <a:rPr lang="en-US" altLang="ja-JP" sz="2700">
                <a:solidFill>
                  <a:srgbClr val="FF6600"/>
                </a:solidFill>
                <a:latin typeface="Courier" panose="02070309020205020404" pitchFamily="49" charset="0"/>
              </a:rPr>
              <a:t>/logo.gif</a:t>
            </a:r>
            <a:r>
              <a:rPr lang="en-US" altLang="ja-JP" sz="2700">
                <a:solidFill>
                  <a:schemeClr val="bg1"/>
                </a:solidFill>
                <a:latin typeface="Courier" panose="02070309020205020404" pitchFamily="49" charset="0"/>
              </a:rPr>
              <a:t>” alt=“logo image”&gt;</a:t>
            </a:r>
            <a:endParaRPr lang="en-US" altLang="en-US" sz="2700">
              <a:solidFill>
                <a:schemeClr val="bg1"/>
              </a:solidFill>
              <a:latin typeface="Courier" panose="02070309020205020404" pitchFamily="49" charset="0"/>
            </a:endParaRPr>
          </a:p>
        </p:txBody>
      </p:sp>
    </p:spTree>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57458AAB-373A-ED46-B764-C64BB911D4BC}"/>
              </a:ext>
            </a:extLst>
          </p:cNvPr>
          <p:cNvSpPr>
            <a:spLocks/>
          </p:cNvSpPr>
          <p:nvPr/>
        </p:nvSpPr>
        <p:spPr bwMode="auto">
          <a:xfrm>
            <a:off x="635000" y="3390900"/>
            <a:ext cx="11734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latin typeface="Courier" panose="02070309020205020404" pitchFamily="49" charset="0"/>
              </a:rPr>
              <a:t>Search engines won’t know what certain parts of your site are about if images are used. In addition, images greatly increase the loading time of a page and are far more difficult to update when you make changes to your site. For these reasons, use image text sparingly. Such text usually appears in headers, in logos, or on buttons.</a:t>
            </a:r>
          </a:p>
        </p:txBody>
      </p:sp>
      <p:sp>
        <p:nvSpPr>
          <p:cNvPr id="102402" name="Rectangle 2">
            <a:extLst>
              <a:ext uri="{FF2B5EF4-FFF2-40B4-BE49-F238E27FC236}">
                <a16:creationId xmlns:a16="http://schemas.microsoft.com/office/drawing/2014/main" id="{93BF3364-A7A6-59CF-5BDB-3D1028D8BC50}"/>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TEXT VERSUS IMAGE LINKS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30171155-74F0-6D53-AD16-5FCF3EC42AC2}"/>
              </a:ext>
            </a:extLst>
          </p:cNvPr>
          <p:cNvSpPr>
            <a:spLocks/>
          </p:cNvSpPr>
          <p:nvPr/>
        </p:nvSpPr>
        <p:spPr bwMode="auto">
          <a:xfrm>
            <a:off x="254000" y="254000"/>
            <a:ext cx="1244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E6E6E6"/>
                </a:solidFill>
                <a:latin typeface="Helvetica" pitchFamily="2" charset="0"/>
                <a:sym typeface="Helvetica" pitchFamily="2" charset="0"/>
              </a:rPr>
              <a:t>WRITING LINKS</a:t>
            </a:r>
          </a:p>
        </p:txBody>
      </p:sp>
      <p:sp>
        <p:nvSpPr>
          <p:cNvPr id="23555" name="Rectangle 2">
            <a:extLst>
              <a:ext uri="{FF2B5EF4-FFF2-40B4-BE49-F238E27FC236}">
                <a16:creationId xmlns:a16="http://schemas.microsoft.com/office/drawing/2014/main" id="{85D7335B-8628-6CA4-EF78-176926DAB009}"/>
              </a:ext>
            </a:extLst>
          </p:cNvPr>
          <p:cNvSpPr>
            <a:spLocks/>
          </p:cNvSpPr>
          <p:nvPr/>
        </p:nvSpPr>
        <p:spPr bwMode="auto">
          <a:xfrm>
            <a:off x="304800" y="4546600"/>
            <a:ext cx="1228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FFFFFF"/>
                </a:solidFill>
                <a:latin typeface="Courier" panose="02070309020205020404" pitchFamily="49" charset="0"/>
                <a:sym typeface="Courier" panose="02070309020205020404" pitchFamily="49" charset="0"/>
              </a:rPr>
              <a:t>&lt;a href="</a:t>
            </a:r>
            <a:r>
              <a:rPr lang="en-US" altLang="en-US">
                <a:solidFill>
                  <a:srgbClr val="FF6600"/>
                </a:solidFill>
                <a:latin typeface="Courier" panose="02070309020205020404" pitchFamily="49" charset="0"/>
                <a:sym typeface="Courier" panose="02070309020205020404" pitchFamily="49" charset="0"/>
              </a:rPr>
              <a:t>http://www.imdb.com</a:t>
            </a:r>
            <a:r>
              <a:rPr lang="en-US" altLang="en-US">
                <a:solidFill>
                  <a:srgbClr val="FFFFFF"/>
                </a:solidFill>
                <a:latin typeface="Courier" panose="02070309020205020404" pitchFamily="49" charset="0"/>
                <a:sym typeface="Courier" panose="02070309020205020404" pitchFamily="49" charset="0"/>
              </a:rPr>
              <a:t>"&gt;</a:t>
            </a:r>
            <a:r>
              <a:rPr lang="en-US" altLang="en-US">
                <a:solidFill>
                  <a:srgbClr val="6AC0BA"/>
                </a:solidFill>
                <a:latin typeface="Courier" panose="02070309020205020404" pitchFamily="49" charset="0"/>
                <a:sym typeface="Courier" panose="02070309020205020404" pitchFamily="49" charset="0"/>
              </a:rPr>
              <a:t>IMDB</a:t>
            </a:r>
            <a:r>
              <a:rPr lang="en-US" altLang="en-US">
                <a:solidFill>
                  <a:srgbClr val="FFFFFF"/>
                </a:solidFill>
                <a:latin typeface="Courier" panose="02070309020205020404" pitchFamily="49" charset="0"/>
                <a:sym typeface="Courier" panose="02070309020205020404" pitchFamily="49" charset="0"/>
              </a:rPr>
              <a:t>&lt;/a&gt;</a:t>
            </a:r>
          </a:p>
        </p:txBody>
      </p:sp>
      <p:grpSp>
        <p:nvGrpSpPr>
          <p:cNvPr id="23556" name="Group 8">
            <a:extLst>
              <a:ext uri="{FF2B5EF4-FFF2-40B4-BE49-F238E27FC236}">
                <a16:creationId xmlns:a16="http://schemas.microsoft.com/office/drawing/2014/main" id="{21E965EF-1588-344A-4279-B3602C98B03F}"/>
              </a:ext>
            </a:extLst>
          </p:cNvPr>
          <p:cNvGrpSpPr>
            <a:grpSpLocks/>
          </p:cNvGrpSpPr>
          <p:nvPr/>
        </p:nvGrpSpPr>
        <p:grpSpPr bwMode="auto">
          <a:xfrm>
            <a:off x="3276600" y="2520950"/>
            <a:ext cx="6045200" cy="2060575"/>
            <a:chOff x="0" y="0"/>
            <a:chExt cx="3807" cy="1298"/>
          </a:xfrm>
        </p:grpSpPr>
        <p:sp>
          <p:nvSpPr>
            <p:cNvPr id="23564" name="Line 3">
              <a:extLst>
                <a:ext uri="{FF2B5EF4-FFF2-40B4-BE49-F238E27FC236}">
                  <a16:creationId xmlns:a16="http://schemas.microsoft.com/office/drawing/2014/main" id="{3E052A7A-2F78-781C-7842-5930B5494692}"/>
                </a:ext>
              </a:extLst>
            </p:cNvPr>
            <p:cNvSpPr>
              <a:spLocks noChangeShapeType="1"/>
            </p:cNvSpPr>
            <p:nvPr/>
          </p:nvSpPr>
          <p:spPr bwMode="auto">
            <a:xfrm>
              <a:off x="0" y="1126"/>
              <a:ext cx="3801" cy="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5" name="Line 4">
              <a:extLst>
                <a:ext uri="{FF2B5EF4-FFF2-40B4-BE49-F238E27FC236}">
                  <a16:creationId xmlns:a16="http://schemas.microsoft.com/office/drawing/2014/main" id="{A2C75328-D4B7-E7E0-ED23-0B71CB30A811}"/>
                </a:ext>
              </a:extLst>
            </p:cNvPr>
            <p:cNvSpPr>
              <a:spLocks noChangeShapeType="1"/>
            </p:cNvSpPr>
            <p:nvPr/>
          </p:nvSpPr>
          <p:spPr bwMode="auto">
            <a:xfrm>
              <a:off x="12" y="1116"/>
              <a:ext cx="2" cy="162"/>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6" name="Line 5">
              <a:extLst>
                <a:ext uri="{FF2B5EF4-FFF2-40B4-BE49-F238E27FC236}">
                  <a16:creationId xmlns:a16="http://schemas.microsoft.com/office/drawing/2014/main" id="{1873AA2C-ED6C-21C0-4616-03549739AB7D}"/>
                </a:ext>
              </a:extLst>
            </p:cNvPr>
            <p:cNvSpPr>
              <a:spLocks noChangeShapeType="1"/>
            </p:cNvSpPr>
            <p:nvPr/>
          </p:nvSpPr>
          <p:spPr bwMode="auto">
            <a:xfrm>
              <a:off x="3795" y="1118"/>
              <a:ext cx="0"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7" name="Line 6">
              <a:extLst>
                <a:ext uri="{FF2B5EF4-FFF2-40B4-BE49-F238E27FC236}">
                  <a16:creationId xmlns:a16="http://schemas.microsoft.com/office/drawing/2014/main" id="{7D781340-60F1-8557-161A-7BE2CEB00C2D}"/>
                </a:ext>
              </a:extLst>
            </p:cNvPr>
            <p:cNvSpPr>
              <a:spLocks noChangeShapeType="1"/>
            </p:cNvSpPr>
            <p:nvPr/>
          </p:nvSpPr>
          <p:spPr bwMode="auto">
            <a:xfrm>
              <a:off x="1895" y="964"/>
              <a:ext cx="4" cy="17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8" name="Rectangle 7">
              <a:extLst>
                <a:ext uri="{FF2B5EF4-FFF2-40B4-BE49-F238E27FC236}">
                  <a16:creationId xmlns:a16="http://schemas.microsoft.com/office/drawing/2014/main" id="{0E58B976-27DD-10C1-4D77-9840B9827074}"/>
                </a:ext>
              </a:extLst>
            </p:cNvPr>
            <p:cNvSpPr>
              <a:spLocks/>
            </p:cNvSpPr>
            <p:nvPr/>
          </p:nvSpPr>
          <p:spPr bwMode="auto">
            <a:xfrm>
              <a:off x="15" y="0"/>
              <a:ext cx="37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E6E6E6"/>
                  </a:solidFill>
                  <a:latin typeface="Helvetica" pitchFamily="2" charset="0"/>
                  <a:sym typeface="Helvetica" pitchFamily="2" charset="0"/>
                </a:rPr>
                <a:t>THE PAGE THE </a:t>
              </a:r>
              <a:r>
                <a:rPr lang="en-US" altLang="en-US">
                  <a:solidFill>
                    <a:srgbClr val="FF6600"/>
                  </a:solidFill>
                  <a:latin typeface="Helvetica" pitchFamily="2" charset="0"/>
                  <a:sym typeface="Helvetica" pitchFamily="2" charset="0"/>
                </a:rPr>
                <a:t>LINK</a:t>
              </a:r>
              <a:r>
                <a:rPr lang="en-US" altLang="en-US">
                  <a:solidFill>
                    <a:srgbClr val="E17D32"/>
                  </a:solidFill>
                  <a:latin typeface="Helvetica" pitchFamily="2" charset="0"/>
                  <a:sym typeface="Helvetica" pitchFamily="2" charset="0"/>
                </a:rPr>
                <a:t> </a:t>
              </a:r>
              <a:r>
                <a:rPr lang="en-US" altLang="en-US">
                  <a:solidFill>
                    <a:srgbClr val="E6E6E6"/>
                  </a:solidFill>
                  <a:latin typeface="Helvetica" pitchFamily="2" charset="0"/>
                  <a:sym typeface="Helvetica" pitchFamily="2" charset="0"/>
                </a:rPr>
                <a:t>TAKES YOU TO</a:t>
              </a:r>
            </a:p>
          </p:txBody>
        </p:sp>
      </p:grpSp>
      <p:grpSp>
        <p:nvGrpSpPr>
          <p:cNvPr id="3" name="Group 14">
            <a:extLst>
              <a:ext uri="{FF2B5EF4-FFF2-40B4-BE49-F238E27FC236}">
                <a16:creationId xmlns:a16="http://schemas.microsoft.com/office/drawing/2014/main" id="{5C8526B6-8C37-D34D-EFB3-44A71D4AA115}"/>
              </a:ext>
            </a:extLst>
          </p:cNvPr>
          <p:cNvGrpSpPr>
            <a:grpSpLocks/>
          </p:cNvGrpSpPr>
          <p:nvPr/>
        </p:nvGrpSpPr>
        <p:grpSpPr bwMode="auto">
          <a:xfrm>
            <a:off x="6400800" y="5219700"/>
            <a:ext cx="6019800" cy="2082800"/>
            <a:chOff x="0" y="0"/>
            <a:chExt cx="3792" cy="1312"/>
          </a:xfrm>
        </p:grpSpPr>
        <p:sp>
          <p:nvSpPr>
            <p:cNvPr id="23559" name="Line 9">
              <a:extLst>
                <a:ext uri="{FF2B5EF4-FFF2-40B4-BE49-F238E27FC236}">
                  <a16:creationId xmlns:a16="http://schemas.microsoft.com/office/drawing/2014/main" id="{BCF6E7C5-B24E-7976-B73F-BD96DBEBDFED}"/>
                </a:ext>
              </a:extLst>
            </p:cNvPr>
            <p:cNvSpPr>
              <a:spLocks noChangeShapeType="1"/>
            </p:cNvSpPr>
            <p:nvPr/>
          </p:nvSpPr>
          <p:spPr bwMode="auto">
            <a:xfrm>
              <a:off x="3080" y="0"/>
              <a:ext cx="2"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0" name="Line 10">
              <a:extLst>
                <a:ext uri="{FF2B5EF4-FFF2-40B4-BE49-F238E27FC236}">
                  <a16:creationId xmlns:a16="http://schemas.microsoft.com/office/drawing/2014/main" id="{7BF4489E-A065-F4BA-A16F-0C69A466D2F9}"/>
                </a:ext>
              </a:extLst>
            </p:cNvPr>
            <p:cNvSpPr>
              <a:spLocks noChangeShapeType="1"/>
            </p:cNvSpPr>
            <p:nvPr/>
          </p:nvSpPr>
          <p:spPr bwMode="auto">
            <a:xfrm rot="10800000" flipH="1">
              <a:off x="2224" y="168"/>
              <a:ext cx="861" cy="8"/>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Line 11">
              <a:extLst>
                <a:ext uri="{FF2B5EF4-FFF2-40B4-BE49-F238E27FC236}">
                  <a16:creationId xmlns:a16="http://schemas.microsoft.com/office/drawing/2014/main" id="{643FABF4-E3F6-D5E9-B420-4C20C4558E6F}"/>
                </a:ext>
              </a:extLst>
            </p:cNvPr>
            <p:cNvSpPr>
              <a:spLocks noChangeShapeType="1"/>
            </p:cNvSpPr>
            <p:nvPr/>
          </p:nvSpPr>
          <p:spPr bwMode="auto">
            <a:xfrm>
              <a:off x="2632" y="176"/>
              <a:ext cx="4" cy="174"/>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2" name="Rectangle 12">
              <a:extLst>
                <a:ext uri="{FF2B5EF4-FFF2-40B4-BE49-F238E27FC236}">
                  <a16:creationId xmlns:a16="http://schemas.microsoft.com/office/drawing/2014/main" id="{8A3AEA45-0C05-0E87-C955-9820906F5DA6}"/>
                </a:ext>
              </a:extLst>
            </p:cNvPr>
            <p:cNvSpPr>
              <a:spLocks/>
            </p:cNvSpPr>
            <p:nvPr/>
          </p:nvSpPr>
          <p:spPr bwMode="auto">
            <a:xfrm>
              <a:off x="0" y="448"/>
              <a:ext cx="37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eaLnBrk="1" hangingPunct="1"/>
              <a:r>
                <a:rPr lang="en-US" altLang="en-US">
                  <a:solidFill>
                    <a:srgbClr val="E6E6E6"/>
                  </a:solidFill>
                  <a:latin typeface="Helvetica" pitchFamily="2" charset="0"/>
                  <a:sym typeface="Helvetica" pitchFamily="2" charset="0"/>
                </a:rPr>
                <a:t>THE </a:t>
              </a:r>
              <a:r>
                <a:rPr lang="en-US" altLang="en-US">
                  <a:solidFill>
                    <a:srgbClr val="6AC0BA"/>
                  </a:solidFill>
                  <a:latin typeface="Helvetica" pitchFamily="2" charset="0"/>
                  <a:sym typeface="Helvetica" pitchFamily="2" charset="0"/>
                </a:rPr>
                <a:t>TEXT</a:t>
              </a:r>
              <a:r>
                <a:rPr lang="en-US" altLang="en-US">
                  <a:solidFill>
                    <a:srgbClr val="E6E6E6"/>
                  </a:solidFill>
                  <a:latin typeface="Helvetica" pitchFamily="2" charset="0"/>
                  <a:sym typeface="Helvetica" pitchFamily="2" charset="0"/>
                </a:rPr>
                <a:t> THE USER CLICKS ON</a:t>
              </a:r>
            </a:p>
          </p:txBody>
        </p:sp>
        <p:sp>
          <p:nvSpPr>
            <p:cNvPr id="23563" name="Line 13">
              <a:extLst>
                <a:ext uri="{FF2B5EF4-FFF2-40B4-BE49-F238E27FC236}">
                  <a16:creationId xmlns:a16="http://schemas.microsoft.com/office/drawing/2014/main" id="{02F18910-0E0B-0313-8DA1-0FC24D6345D0}"/>
                </a:ext>
              </a:extLst>
            </p:cNvPr>
            <p:cNvSpPr>
              <a:spLocks noChangeShapeType="1"/>
            </p:cNvSpPr>
            <p:nvPr/>
          </p:nvSpPr>
          <p:spPr bwMode="auto">
            <a:xfrm>
              <a:off x="2232" y="8"/>
              <a:ext cx="2" cy="180"/>
            </a:xfrm>
            <a:prstGeom prst="line">
              <a:avLst/>
            </a:prstGeom>
            <a:noFill/>
            <a:ln w="38100">
              <a:solidFill>
                <a:srgbClr val="E6E6E6"/>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3558" name="Rectangle 1">
            <a:extLst>
              <a:ext uri="{FF2B5EF4-FFF2-40B4-BE49-F238E27FC236}">
                <a16:creationId xmlns:a16="http://schemas.microsoft.com/office/drawing/2014/main" id="{5B155ECB-9167-A398-E844-6EBF73CCDFE0}"/>
              </a:ext>
            </a:extLst>
          </p:cNvPr>
          <p:cNvSpPr>
            <a:spLocks/>
          </p:cNvSpPr>
          <p:nvPr/>
        </p:nvSpPr>
        <p:spPr bwMode="auto">
          <a:xfrm>
            <a:off x="635000" y="8051800"/>
            <a:ext cx="11734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chemeClr val="bg1"/>
                </a:solidFill>
                <a:latin typeface="Courier" panose="02070309020205020404" pitchFamily="49" charset="0"/>
              </a:rPr>
              <a:t>The text shown as the link should be descriptive</a:t>
            </a:r>
            <a:endParaRPr lang="en-US" altLang="en-US" sz="3600">
              <a:solidFill>
                <a:schemeClr val="bg1"/>
              </a:solidFill>
              <a:latin typeface="Courier" panose="02070309020205020404" pitchFamily="49" charset="0"/>
              <a:sym typeface="Courier" panose="02070309020205020404" pitchFamily="49"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AC9B519E-8775-0125-CA1D-318A406DBF05}"/>
              </a:ext>
            </a:extLst>
          </p:cNvPr>
          <p:cNvSpPr>
            <a:spLocks/>
          </p:cNvSpPr>
          <p:nvPr/>
        </p:nvSpPr>
        <p:spPr bwMode="auto">
          <a:xfrm>
            <a:off x="3262313" y="3797300"/>
            <a:ext cx="6553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ABSOLUTE URLS</a:t>
            </a:r>
          </a:p>
          <a:p>
            <a:pPr algn="l" eaLnBrk="1" hangingPunct="1">
              <a:lnSpc>
                <a:spcPct val="80000"/>
              </a:lnSpc>
            </a:pPr>
            <a:r>
              <a:rPr lang="en-US" altLang="en-US" sz="3600">
                <a:solidFill>
                  <a:srgbClr val="FFFFFF"/>
                </a:solidFill>
                <a:latin typeface="Helvetica" pitchFamily="2" charset="0"/>
                <a:sym typeface="Helvetica" pitchFamily="2" charset="0"/>
              </a:rPr>
              <a:t>Used when pointing to a document out on the Web.</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FA9CF4D-573D-01A4-2774-0D106139873E}"/>
              </a:ext>
            </a:extLst>
          </p:cNvPr>
          <p:cNvSpPr>
            <a:spLocks/>
          </p:cNvSpPr>
          <p:nvPr/>
        </p:nvSpPr>
        <p:spPr bwMode="auto">
          <a:xfrm>
            <a:off x="635000" y="3390900"/>
            <a:ext cx="117348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0080FF"/>
                </a:solidFill>
                <a:latin typeface="Courier" panose="02070309020205020404" pitchFamily="49" charset="0"/>
                <a:sym typeface="Courier" panose="02070309020205020404" pitchFamily="49" charset="0"/>
              </a:rPr>
              <a:t>&lt;a href="</a:t>
            </a:r>
            <a:r>
              <a:rPr lang="en-US" altLang="en-US" sz="3600">
                <a:solidFill>
                  <a:srgbClr val="4E4E4E"/>
                </a:solidFill>
                <a:latin typeface="Courier" panose="02070309020205020404" pitchFamily="49" charset="0"/>
                <a:sym typeface="Courier" panose="02070309020205020404" pitchFamily="49" charset="0"/>
              </a:rPr>
              <a:t>http://www.empireonline.com</a:t>
            </a:r>
            <a:r>
              <a:rPr lang="en-US" altLang="en-US" sz="3600">
                <a:solidFill>
                  <a:srgbClr val="0080FF"/>
                </a:solidFill>
                <a:latin typeface="Courier" panose="02070309020205020404" pitchFamily="49" charset="0"/>
                <a:sym typeface="Courier" panose="02070309020205020404" pitchFamily="49" charset="0"/>
              </a:rPr>
              <a:t>"&gt; </a:t>
            </a:r>
            <a:r>
              <a:rPr lang="en-US" altLang="en-US" sz="3600">
                <a:solidFill>
                  <a:srgbClr val="4C4C4C"/>
                </a:solidFill>
                <a:latin typeface="Courier" panose="02070309020205020404" pitchFamily="49" charset="0"/>
                <a:sym typeface="Courier" panose="02070309020205020404" pitchFamily="49" charset="0"/>
              </a:rPr>
              <a:t>Empire</a:t>
            </a:r>
            <a:r>
              <a:rPr lang="en-US" altLang="en-US" sz="3600">
                <a:solidFill>
                  <a:srgbClr val="0080FF"/>
                </a:solidFill>
                <a:latin typeface="Courier" panose="02070309020205020404" pitchFamily="49" charset="0"/>
                <a:sym typeface="Courier" panose="02070309020205020404" pitchFamily="49" charset="0"/>
              </a:rPr>
              <a:t>&lt;/a&gt;</a:t>
            </a:r>
            <a:endParaRPr lang="en-US" altLang="en-US" sz="3600">
              <a:solidFill>
                <a:srgbClr val="464749"/>
              </a:solidFill>
              <a:latin typeface="Courier" panose="02070309020205020404" pitchFamily="49" charset="0"/>
              <a:sym typeface="Courier" panose="02070309020205020404" pitchFamily="49" charset="0"/>
            </a:endParaRPr>
          </a:p>
        </p:txBody>
      </p:sp>
      <p:sp>
        <p:nvSpPr>
          <p:cNvPr id="27650" name="Rectangle 2">
            <a:extLst>
              <a:ext uri="{FF2B5EF4-FFF2-40B4-BE49-F238E27FC236}">
                <a16:creationId xmlns:a16="http://schemas.microsoft.com/office/drawing/2014/main" id="{B25B58CB-74C0-682D-B436-AAD87C9B03CE}"/>
              </a:ext>
            </a:extLst>
          </p:cNvPr>
          <p:cNvSpPr>
            <a:spLocks/>
          </p:cNvSpPr>
          <p:nvPr/>
        </p:nvSpPr>
        <p:spPr bwMode="auto">
          <a:xfrm>
            <a:off x="254000" y="254000"/>
            <a:ext cx="12446000" cy="18669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ABSOLUTE URL</a:t>
            </a:r>
          </a:p>
          <a:p>
            <a:pPr algn="l" eaLnBrk="1" hangingPunct="1">
              <a:lnSpc>
                <a:spcPct val="80000"/>
              </a:lnSpc>
            </a:pPr>
            <a:r>
              <a:rPr lang="en-US" altLang="en-US" sz="5800">
                <a:solidFill>
                  <a:srgbClr val="464749"/>
                </a:solidFill>
                <a:latin typeface="Helvetica" pitchFamily="2" charset="0"/>
                <a:sym typeface="Helvetica" pitchFamily="2" charset="0"/>
              </a:rPr>
              <a:t>Linking to other websites.</a:t>
            </a:r>
          </a:p>
        </p:txBody>
      </p:sp>
      <p:sp>
        <p:nvSpPr>
          <p:cNvPr id="27651" name="Rectangle 1">
            <a:extLst>
              <a:ext uri="{FF2B5EF4-FFF2-40B4-BE49-F238E27FC236}">
                <a16:creationId xmlns:a16="http://schemas.microsoft.com/office/drawing/2014/main" id="{68AA756B-0B5F-412F-882A-7EC65EAA961F}"/>
              </a:ext>
            </a:extLst>
          </p:cNvPr>
          <p:cNvSpPr>
            <a:spLocks/>
          </p:cNvSpPr>
          <p:nvPr/>
        </p:nvSpPr>
        <p:spPr bwMode="auto">
          <a:xfrm>
            <a:off x="598488" y="7469188"/>
            <a:ext cx="1192371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latin typeface="Courier" panose="02070309020205020404" pitchFamily="49" charset="0"/>
              </a:rPr>
              <a:t>Browsers display linked text as blue and underlined by default. Visited links display in purple.</a:t>
            </a:r>
            <a:endParaRPr lang="en-US" altLang="en-US" sz="3600">
              <a:latin typeface="Courier" panose="02070309020205020404" pitchFamily="49" charset="0"/>
              <a:sym typeface="Courier" panose="02070309020205020404" pitchFamily="49" charset="0"/>
            </a:endParaRPr>
          </a:p>
        </p:txBody>
      </p:sp>
      <p:pic>
        <p:nvPicPr>
          <p:cNvPr id="2" name="Picture 1">
            <a:extLst>
              <a:ext uri="{FF2B5EF4-FFF2-40B4-BE49-F238E27FC236}">
                <a16:creationId xmlns:a16="http://schemas.microsoft.com/office/drawing/2014/main" id="{CF22E8ED-3BD3-50C2-5F69-20D9EC836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240" y="5653133"/>
            <a:ext cx="2552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2224"/>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A03784B3-F5DD-D45A-ABEE-9E7835F3133C}"/>
              </a:ext>
            </a:extLst>
          </p:cNvPr>
          <p:cNvSpPr>
            <a:spLocks/>
          </p:cNvSpPr>
          <p:nvPr/>
        </p:nvSpPr>
        <p:spPr bwMode="auto">
          <a:xfrm>
            <a:off x="3478213" y="3797300"/>
            <a:ext cx="596106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FFFFFF"/>
                </a:solidFill>
                <a:latin typeface="Helvetica" pitchFamily="2" charset="0"/>
                <a:sym typeface="Helvetica" pitchFamily="2" charset="0"/>
              </a:rPr>
              <a:t>RELATIVE URLS</a:t>
            </a:r>
          </a:p>
          <a:p>
            <a:pPr algn="l" eaLnBrk="1" hangingPunct="1">
              <a:lnSpc>
                <a:spcPct val="80000"/>
              </a:lnSpc>
            </a:pPr>
            <a:r>
              <a:rPr lang="en-US" altLang="en-US" sz="3600">
                <a:solidFill>
                  <a:srgbClr val="FFFFFF"/>
                </a:solidFill>
                <a:latin typeface="Helvetica" pitchFamily="2" charset="0"/>
                <a:sym typeface="Helvetica" pitchFamily="2" charset="0"/>
              </a:rPr>
              <a:t>Used when linking to another document in your root folder.</a:t>
            </a:r>
            <a:endParaRPr lang="en-US" altLang="en-US" sz="2700">
              <a:solidFill>
                <a:schemeClr val="bg1"/>
              </a:solidFill>
              <a:latin typeface="Courier" panose="02070309020205020404" pitchFamily="49"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0CDD83E6-30FF-A727-25C1-4E3BE9FB01A8}"/>
              </a:ext>
            </a:extLst>
          </p:cNvPr>
          <p:cNvSpPr>
            <a:spLocks/>
          </p:cNvSpPr>
          <p:nvPr/>
        </p:nvSpPr>
        <p:spPr bwMode="auto">
          <a:xfrm>
            <a:off x="635000" y="2860675"/>
            <a:ext cx="117348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rgbClr val="0080FF"/>
                </a:solidFill>
                <a:latin typeface="Courier" panose="02070309020205020404" pitchFamily="49" charset="0"/>
                <a:sym typeface="Courier" panose="02070309020205020404" pitchFamily="49" charset="0"/>
              </a:rPr>
              <a:t>&lt;ul&gt;</a:t>
            </a:r>
          </a:p>
          <a:p>
            <a:pPr algn="l" eaLnBrk="1" hangingPunct="1"/>
            <a:r>
              <a:rPr lang="en-US" altLang="en-US" sz="3600">
                <a:solidFill>
                  <a:srgbClr val="0080FF"/>
                </a:solidFill>
                <a:latin typeface="Courier" panose="02070309020205020404" pitchFamily="49" charset="0"/>
                <a:sym typeface="Courier" panose="02070309020205020404" pitchFamily="49" charset="0"/>
              </a:rPr>
              <a:t>&lt;li&gt;&lt;a href=</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index.html</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&gt;</a:t>
            </a:r>
            <a:r>
              <a:rPr lang="en-US" altLang="ja-JP" sz="3600">
                <a:solidFill>
                  <a:srgbClr val="4C4C4C"/>
                </a:solidFill>
                <a:latin typeface="Courier" panose="02070309020205020404" pitchFamily="49" charset="0"/>
                <a:sym typeface="Courier" panose="02070309020205020404" pitchFamily="49" charset="0"/>
              </a:rPr>
              <a:t>Home</a:t>
            </a:r>
            <a:r>
              <a:rPr lang="en-US" altLang="ja-JP" sz="3600">
                <a:solidFill>
                  <a:srgbClr val="0080FF"/>
                </a:solidFill>
                <a:latin typeface="Courier" panose="02070309020205020404" pitchFamily="49" charset="0"/>
                <a:sym typeface="Courier" panose="02070309020205020404" pitchFamily="49" charset="0"/>
              </a:rPr>
              <a:t>&lt;/a&gt;&lt;/li&gt;</a:t>
            </a:r>
            <a:br>
              <a:rPr lang="en-US" altLang="ja-JP" sz="3600">
                <a:solidFill>
                  <a:srgbClr val="4C4C4C"/>
                </a:solidFill>
                <a:latin typeface="Courier" panose="02070309020205020404" pitchFamily="49" charset="0"/>
                <a:sym typeface="Courier" panose="02070309020205020404" pitchFamily="49" charset="0"/>
              </a:rPr>
            </a:br>
            <a:endParaRPr lang="en-US" altLang="ja-JP" sz="3600">
              <a:solidFill>
                <a:srgbClr val="4C4C4C"/>
              </a:solidFill>
              <a:latin typeface="Courier" panose="02070309020205020404" pitchFamily="49" charset="0"/>
              <a:sym typeface="Courier" panose="02070309020205020404" pitchFamily="49" charset="0"/>
            </a:endParaRPr>
          </a:p>
          <a:p>
            <a:pPr algn="l" eaLnBrk="1" hangingPunct="1"/>
            <a:r>
              <a:rPr lang="en-US" altLang="en-US" sz="3600">
                <a:solidFill>
                  <a:srgbClr val="0080FF"/>
                </a:solidFill>
                <a:latin typeface="Courier" panose="02070309020205020404" pitchFamily="49" charset="0"/>
                <a:sym typeface="Courier" panose="02070309020205020404" pitchFamily="49" charset="0"/>
              </a:rPr>
              <a:t>&lt;li&gt;</a:t>
            </a:r>
            <a:r>
              <a:rPr lang="en-US" altLang="ja-JP" sz="3600">
                <a:solidFill>
                  <a:srgbClr val="0080FF"/>
                </a:solidFill>
                <a:latin typeface="Courier" panose="02070309020205020404" pitchFamily="49" charset="0"/>
                <a:sym typeface="Courier" panose="02070309020205020404" pitchFamily="49" charset="0"/>
              </a:rPr>
              <a:t>&lt;a href=</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about.html</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&gt;</a:t>
            </a:r>
            <a:r>
              <a:rPr lang="en-US" altLang="ja-JP" sz="3600">
                <a:solidFill>
                  <a:srgbClr val="4C4C4C"/>
                </a:solidFill>
                <a:latin typeface="Courier" panose="02070309020205020404" pitchFamily="49" charset="0"/>
                <a:sym typeface="Courier" panose="02070309020205020404" pitchFamily="49" charset="0"/>
              </a:rPr>
              <a:t>About</a:t>
            </a:r>
            <a:r>
              <a:rPr lang="en-US" altLang="ja-JP" sz="3600">
                <a:solidFill>
                  <a:srgbClr val="0080FF"/>
                </a:solidFill>
                <a:latin typeface="Courier" panose="02070309020205020404" pitchFamily="49" charset="0"/>
                <a:sym typeface="Courier" panose="02070309020205020404" pitchFamily="49" charset="0"/>
              </a:rPr>
              <a:t>&lt;/a&gt;&lt;/li&gt;</a:t>
            </a:r>
            <a:br>
              <a:rPr lang="en-US" altLang="ja-JP" sz="3600">
                <a:solidFill>
                  <a:srgbClr val="0080FF"/>
                </a:solidFill>
                <a:latin typeface="Courier" panose="02070309020205020404" pitchFamily="49" charset="0"/>
                <a:sym typeface="Courier" panose="02070309020205020404" pitchFamily="49" charset="0"/>
              </a:rPr>
            </a:br>
            <a:br>
              <a:rPr lang="en-US" altLang="ja-JP" sz="3600">
                <a:solidFill>
                  <a:srgbClr val="0080FF"/>
                </a:solidFill>
                <a:latin typeface="Courier" panose="02070309020205020404" pitchFamily="49" charset="0"/>
                <a:sym typeface="Courier" panose="02070309020205020404" pitchFamily="49" charset="0"/>
              </a:rPr>
            </a:br>
            <a:r>
              <a:rPr lang="en-US" altLang="ja-JP" sz="3600">
                <a:solidFill>
                  <a:srgbClr val="0080FF"/>
                </a:solidFill>
                <a:latin typeface="Courier" panose="02070309020205020404" pitchFamily="49" charset="0"/>
                <a:sym typeface="Courier" panose="02070309020205020404" pitchFamily="49" charset="0"/>
              </a:rPr>
              <a:t>&lt;li&gt;&lt;a href=</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movies.html</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&gt;</a:t>
            </a:r>
            <a:r>
              <a:rPr lang="en-US" altLang="ja-JP" sz="3600">
                <a:solidFill>
                  <a:srgbClr val="4C4C4C"/>
                </a:solidFill>
                <a:latin typeface="Courier" panose="02070309020205020404" pitchFamily="49" charset="0"/>
                <a:sym typeface="Courier" panose="02070309020205020404" pitchFamily="49" charset="0"/>
              </a:rPr>
              <a:t>Movies</a:t>
            </a:r>
            <a:r>
              <a:rPr lang="en-US" altLang="ja-JP" sz="3600">
                <a:solidFill>
                  <a:srgbClr val="0080FF"/>
                </a:solidFill>
                <a:latin typeface="Courier" panose="02070309020205020404" pitchFamily="49" charset="0"/>
                <a:sym typeface="Courier" panose="02070309020205020404" pitchFamily="49" charset="0"/>
              </a:rPr>
              <a:t>&lt;/a&gt;&lt;/li&gt;</a:t>
            </a:r>
            <a:br>
              <a:rPr lang="en-US" altLang="ja-JP" sz="3600">
                <a:solidFill>
                  <a:srgbClr val="0080FF"/>
                </a:solidFill>
                <a:latin typeface="Courier" panose="02070309020205020404" pitchFamily="49" charset="0"/>
                <a:sym typeface="Courier" panose="02070309020205020404" pitchFamily="49" charset="0"/>
              </a:rPr>
            </a:br>
            <a:br>
              <a:rPr lang="en-US" altLang="ja-JP" sz="3600">
                <a:solidFill>
                  <a:srgbClr val="0080FF"/>
                </a:solidFill>
                <a:latin typeface="Courier" panose="02070309020205020404" pitchFamily="49" charset="0"/>
                <a:sym typeface="Courier" panose="02070309020205020404" pitchFamily="49" charset="0"/>
              </a:rPr>
            </a:br>
            <a:r>
              <a:rPr lang="en-US" altLang="ja-JP" sz="3600">
                <a:solidFill>
                  <a:srgbClr val="0080FF"/>
                </a:solidFill>
                <a:latin typeface="Courier" panose="02070309020205020404" pitchFamily="49" charset="0"/>
                <a:sym typeface="Courier" panose="02070309020205020404" pitchFamily="49" charset="0"/>
              </a:rPr>
              <a:t>&lt;li&gt;&lt;a href=</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contact.html</a:t>
            </a:r>
            <a:r>
              <a:rPr lang="ja-JP" altLang="en-US" sz="3600">
                <a:solidFill>
                  <a:srgbClr val="0080FF"/>
                </a:solidFill>
                <a:latin typeface="Courier" panose="02070309020205020404" pitchFamily="49" charset="0"/>
                <a:sym typeface="Courier" panose="02070309020205020404" pitchFamily="49" charset="0"/>
              </a:rPr>
              <a:t>”</a:t>
            </a:r>
            <a:r>
              <a:rPr lang="en-US" altLang="ja-JP" sz="3600">
                <a:solidFill>
                  <a:srgbClr val="0080FF"/>
                </a:solidFill>
                <a:latin typeface="Courier" panose="02070309020205020404" pitchFamily="49" charset="0"/>
                <a:sym typeface="Courier" panose="02070309020205020404" pitchFamily="49" charset="0"/>
              </a:rPr>
              <a:t>&gt;</a:t>
            </a:r>
            <a:r>
              <a:rPr lang="en-US" altLang="ja-JP" sz="3600">
                <a:solidFill>
                  <a:srgbClr val="4C4C4C"/>
                </a:solidFill>
                <a:latin typeface="Courier" panose="02070309020205020404" pitchFamily="49" charset="0"/>
                <a:sym typeface="Courier" panose="02070309020205020404" pitchFamily="49" charset="0"/>
              </a:rPr>
              <a:t>Contact</a:t>
            </a:r>
            <a:r>
              <a:rPr lang="en-US" altLang="ja-JP" sz="3600">
                <a:solidFill>
                  <a:srgbClr val="0080FF"/>
                </a:solidFill>
                <a:latin typeface="Courier" panose="02070309020205020404" pitchFamily="49" charset="0"/>
                <a:sym typeface="Courier" panose="02070309020205020404" pitchFamily="49" charset="0"/>
              </a:rPr>
              <a:t>&lt;/a&gt;&lt;/li&gt;</a:t>
            </a:r>
          </a:p>
          <a:p>
            <a:pPr algn="l" eaLnBrk="1" hangingPunct="1"/>
            <a:r>
              <a:rPr lang="en-US" altLang="en-US" sz="3600">
                <a:solidFill>
                  <a:srgbClr val="0080FF"/>
                </a:solidFill>
                <a:latin typeface="Courier" panose="02070309020205020404" pitchFamily="49" charset="0"/>
                <a:sym typeface="Courier" panose="02070309020205020404" pitchFamily="49" charset="0"/>
              </a:rPr>
              <a:t>&lt;/ul&gt;</a:t>
            </a:r>
          </a:p>
          <a:p>
            <a:pPr algn="l" eaLnBrk="1" hangingPunct="1"/>
            <a:endParaRPr lang="en-US" altLang="en-US" sz="3600">
              <a:solidFill>
                <a:srgbClr val="0080FF"/>
              </a:solidFill>
              <a:latin typeface="Courier" panose="02070309020205020404" pitchFamily="49" charset="0"/>
              <a:sym typeface="Courier" panose="02070309020205020404" pitchFamily="49" charset="0"/>
            </a:endParaRPr>
          </a:p>
        </p:txBody>
      </p:sp>
      <p:sp>
        <p:nvSpPr>
          <p:cNvPr id="31746" name="Rectangle 2">
            <a:extLst>
              <a:ext uri="{FF2B5EF4-FFF2-40B4-BE49-F238E27FC236}">
                <a16:creationId xmlns:a16="http://schemas.microsoft.com/office/drawing/2014/main" id="{9D11D461-A110-A4EC-E177-7B656C1CC719}"/>
              </a:ext>
            </a:extLst>
          </p:cNvPr>
          <p:cNvSpPr>
            <a:spLocks/>
          </p:cNvSpPr>
          <p:nvPr/>
        </p:nvSpPr>
        <p:spPr bwMode="auto">
          <a:xfrm>
            <a:off x="254000" y="254000"/>
            <a:ext cx="12446000" cy="1803400"/>
          </a:xfrm>
          <a:prstGeom prst="rect">
            <a:avLst/>
          </a:prstGeom>
          <a:solidFill>
            <a:srgbClr val="D9D5D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lnSpc>
                <a:spcPct val="80000"/>
              </a:lnSpc>
            </a:pPr>
            <a:r>
              <a:rPr lang="en-US" altLang="en-US" sz="5800">
                <a:solidFill>
                  <a:srgbClr val="464749"/>
                </a:solidFill>
                <a:latin typeface="Helvetica" pitchFamily="2" charset="0"/>
                <a:sym typeface="Helvetica" pitchFamily="2" charset="0"/>
              </a:rPr>
              <a:t>RELATIVE URL</a:t>
            </a:r>
          </a:p>
          <a:p>
            <a:pPr algn="l" eaLnBrk="1" hangingPunct="1">
              <a:lnSpc>
                <a:spcPct val="80000"/>
              </a:lnSpc>
            </a:pPr>
            <a:r>
              <a:rPr lang="en-US" altLang="en-US" sz="5800">
                <a:solidFill>
                  <a:srgbClr val="464749"/>
                </a:solidFill>
                <a:latin typeface="Helvetica" pitchFamily="2" charset="0"/>
                <a:sym typeface="Helvetica" pitchFamily="2" charset="0"/>
              </a:rPr>
              <a:t>Linking to other pages in same site.</a:t>
            </a:r>
          </a:p>
        </p:txBody>
      </p:sp>
      <p:sp>
        <p:nvSpPr>
          <p:cNvPr id="31747" name="Rectangle 1">
            <a:extLst>
              <a:ext uri="{FF2B5EF4-FFF2-40B4-BE49-F238E27FC236}">
                <a16:creationId xmlns:a16="http://schemas.microsoft.com/office/drawing/2014/main" id="{5E27EF88-09EF-3959-D6F5-38922D3AE468}"/>
              </a:ext>
            </a:extLst>
          </p:cNvPr>
          <p:cNvSpPr>
            <a:spLocks/>
          </p:cNvSpPr>
          <p:nvPr/>
        </p:nvSpPr>
        <p:spPr bwMode="auto">
          <a:xfrm>
            <a:off x="635000" y="8116888"/>
            <a:ext cx="11734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1pPr>
            <a:lvl2pPr marL="742950" indent="-28575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2pPr>
            <a:lvl3pPr marL="11430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3pPr>
            <a:lvl4pPr marL="16002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4pPr>
            <a:lvl5pPr marL="2057400" indent="-228600" algn="ctr">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5pPr>
            <a:lvl6pPr marL="25146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6pPr>
            <a:lvl7pPr marL="29718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7pPr>
            <a:lvl8pPr marL="34290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8pPr>
            <a:lvl9pPr marL="3886200" indent="-228600" algn="ctr"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1" charset="-128"/>
                <a:sym typeface="Gill Sans" panose="020B0502020104020203" pitchFamily="34" charset="-79"/>
              </a:defRPr>
            </a:lvl9pPr>
          </a:lstStyle>
          <a:p>
            <a:pPr algn="l" eaLnBrk="1" hangingPunct="1"/>
            <a:r>
              <a:rPr lang="en-US" altLang="en-US" sz="3600">
                <a:solidFill>
                  <a:schemeClr val="tx1"/>
                </a:solidFill>
                <a:latin typeface="Courier" panose="02070309020205020404" pitchFamily="49" charset="0"/>
              </a:rPr>
              <a:t>Links that take users to another page should include that page name.</a:t>
            </a:r>
            <a:endParaRPr lang="en-US" altLang="en-US" sz="3600">
              <a:solidFill>
                <a:schemeClr val="tx1"/>
              </a:solidFill>
              <a:latin typeface="Courier" panose="02070309020205020404" pitchFamily="49" charset="0"/>
              <a:sym typeface="Courier" panose="02070309020205020404" pitchFamily="49" charset="0"/>
            </a:endParaRPr>
          </a:p>
        </p:txBody>
      </p:sp>
    </p:spTree>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SS">
  <a:themeElements>
    <a:clrScheme name="">
      <a:dk1>
        <a:srgbClr val="000000"/>
      </a:dk1>
      <a:lt1>
        <a:srgbClr val="FFFFFF"/>
      </a:lt1>
      <a:dk2>
        <a:srgbClr val="000000"/>
      </a:dk2>
      <a:lt2>
        <a:srgbClr val="808080"/>
      </a:lt2>
      <a:accent1>
        <a:srgbClr val="DA3D74"/>
      </a:accent1>
      <a:accent2>
        <a:srgbClr val="333399"/>
      </a:accent2>
      <a:accent3>
        <a:srgbClr val="FFFFFF"/>
      </a:accent3>
      <a:accent4>
        <a:srgbClr val="000000"/>
      </a:accent4>
      <a:accent5>
        <a:srgbClr val="EAAFBC"/>
      </a:accent5>
      <a:accent6>
        <a:srgbClr val="2D2D8A"/>
      </a:accent6>
      <a:hlink>
        <a:srgbClr val="009999"/>
      </a:hlink>
      <a:folHlink>
        <a:srgbClr val="99CC00"/>
      </a:folHlink>
    </a:clrScheme>
    <a:fontScheme name="CS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C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HTML no tab">
  <a:themeElements>
    <a:clrScheme name="HTML no t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TML no tab">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HTML no ta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ode with heading">
  <a:themeElements>
    <a:clrScheme name="Code with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with heading">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Code with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TML">
  <a:themeElements>
    <a:clrScheme name="">
      <a:dk1>
        <a:srgbClr val="000000"/>
      </a:dk1>
      <a:lt1>
        <a:srgbClr val="FFFFFF"/>
      </a:lt1>
      <a:dk2>
        <a:srgbClr val="000000"/>
      </a:dk2>
      <a:lt2>
        <a:srgbClr val="808080"/>
      </a:lt2>
      <a:accent1>
        <a:srgbClr val="0080FF"/>
      </a:accent1>
      <a:accent2>
        <a:srgbClr val="333399"/>
      </a:accent2>
      <a:accent3>
        <a:srgbClr val="FFFFFF"/>
      </a:accent3>
      <a:accent4>
        <a:srgbClr val="000000"/>
      </a:accent4>
      <a:accent5>
        <a:srgbClr val="AAC0FF"/>
      </a:accent5>
      <a:accent6>
        <a:srgbClr val="2D2D8A"/>
      </a:accent6>
      <a:hlink>
        <a:srgbClr val="009999"/>
      </a:hlink>
      <a:folHlink>
        <a:srgbClr val="99CC00"/>
      </a:folHlink>
    </a:clrScheme>
    <a:fontScheme name="HTM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HTM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sult">
  <a:themeElements>
    <a:clrScheme name="">
      <a:dk1>
        <a:srgbClr val="000000"/>
      </a:dk1>
      <a:lt1>
        <a:srgbClr val="FFFFFF"/>
      </a:lt1>
      <a:dk2>
        <a:srgbClr val="000000"/>
      </a:dk2>
      <a:lt2>
        <a:srgbClr val="808080"/>
      </a:lt2>
      <a:accent1>
        <a:srgbClr val="464749"/>
      </a:accent1>
      <a:accent2>
        <a:srgbClr val="333399"/>
      </a:accent2>
      <a:accent3>
        <a:srgbClr val="FFFFFF"/>
      </a:accent3>
      <a:accent4>
        <a:srgbClr val="000000"/>
      </a:accent4>
      <a:accent5>
        <a:srgbClr val="B0B1B1"/>
      </a:accent5>
      <a:accent6>
        <a:srgbClr val="2D2D8A"/>
      </a:accent6>
      <a:hlink>
        <a:srgbClr val="009999"/>
      </a:hlink>
      <a:folHlink>
        <a:srgbClr val="99CC00"/>
      </a:folHlink>
    </a:clrScheme>
    <a:fontScheme name="Resu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Res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
      <a:dk1>
        <a:srgbClr val="000000"/>
      </a:dk1>
      <a:lt1>
        <a:srgbClr val="FFFFFF"/>
      </a:lt1>
      <a:dk2>
        <a:srgbClr val="000000"/>
      </a:dk2>
      <a:lt2>
        <a:srgbClr val="808080"/>
      </a:lt2>
      <a:accent1>
        <a:srgbClr val="D9D5D1"/>
      </a:accent1>
      <a:accent2>
        <a:srgbClr val="333399"/>
      </a:accent2>
      <a:accent3>
        <a:srgbClr val="FFFFFF"/>
      </a:accent3>
      <a:accent4>
        <a:srgbClr val="000000"/>
      </a:accent4>
      <a:accent5>
        <a:srgbClr val="E9E7E5"/>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de with picture">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Code with picture">
      <a:majorFont>
        <a:latin typeface="Helvetica"/>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Code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ode">
  <a:themeElements>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a:majorFont>
        <a:latin typeface="Gill Sans"/>
        <a:ea typeface="ヒラギノ角ゴ ProN W3"/>
        <a:cs typeface="ヒラギノ角ゴ ProN W3"/>
      </a:majorFont>
      <a:minorFont>
        <a:latin typeface="Couri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1" charset="0"/>
            <a:ea typeface="ヒラギノ角ゴ ProN W3" pitchFamily="-101" charset="-128"/>
            <a:cs typeface="ヒラギノ角ゴ ProN W3" pitchFamily="-101" charset="-128"/>
            <a:sym typeface="Gill Sans" pitchFamily="-101" charset="0"/>
          </a:defRPr>
        </a:defPPr>
      </a:lstStyle>
    </a:lnDef>
  </a:objectDefaults>
  <a:extraClrSchemeLst>
    <a:extraClrScheme>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1521</TotalTime>
  <Pages>0</Pages>
  <Words>5458</Words>
  <Characters>0</Characters>
  <Application>Microsoft Macintosh PowerPoint</Application>
  <PresentationFormat>Custom</PresentationFormat>
  <Lines>0</Lines>
  <Paragraphs>804</Paragraphs>
  <Slides>41</Slides>
  <Notes>37</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41</vt:i4>
      </vt:variant>
    </vt:vector>
  </HeadingPairs>
  <TitlesOfParts>
    <vt:vector size="63" baseType="lpstr">
      <vt:lpstr>Gill Sans</vt:lpstr>
      <vt:lpstr>ヒラギノ角ゴ ProN W3</vt:lpstr>
      <vt:lpstr>Arial</vt:lpstr>
      <vt:lpstr>Helvetica</vt:lpstr>
      <vt:lpstr>ＭＳ Ｐゴシック</vt:lpstr>
      <vt:lpstr>Courier</vt:lpstr>
      <vt:lpstr>Lucida Grande</vt:lpstr>
      <vt:lpstr>Photo - Horizontal</vt:lpstr>
      <vt:lpstr>HTML</vt:lpstr>
      <vt:lpstr>Result</vt:lpstr>
      <vt:lpstr>1_Blank</vt:lpstr>
      <vt:lpstr>Code with picture</vt:lpstr>
      <vt:lpstr>Photo - Vertical</vt:lpstr>
      <vt:lpstr>Bullets</vt:lpstr>
      <vt:lpstr>Title &amp; Subtitle</vt:lpstr>
      <vt:lpstr>Code</vt:lpstr>
      <vt:lpstr>Title &amp; Bullets</vt:lpstr>
      <vt:lpstr>CSS</vt:lpstr>
      <vt:lpstr>HTML no tab</vt:lpstr>
      <vt:lpstr>Title &amp; Bullets - 2 Column</vt:lpstr>
      <vt:lpstr>Code with heading</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TO A SPECIFIC PART OF  THE SAME PAGE Identify the destination (id attribute, #) and link to the id. </vt:lpstr>
      <vt:lpstr>LINKING TO A SPECIFIC PART OF  THE SAME PAGE Identify the destination (id attribute, #) and link to the id. </vt:lpstr>
      <vt:lpstr>LINKING TO A SPECIFIC PART OF  THE SAME PAGE Identify the destination (id attribute, #) and link to the id. </vt:lpstr>
      <vt:lpstr>LINKING TO A SPECIFIC PART OF  THE SAME PAGE Identify the destination (id attribute, #) and link to the id. </vt:lpstr>
      <vt:lpstr>LINKING TO A SPECIFIC PART OF  THE SAME PAGE Identify the destination (id attribute, #) and link to the id. </vt:lpstr>
      <vt:lpstr>LINKING FROM THE PAGE TO A SPOT ON ANOTHER PAGE &lt;a href="index.html#prologue"&gt;Prologue&lt;/a&gt;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Lindsey Brammell</cp:lastModifiedBy>
  <cp:revision>40</cp:revision>
  <dcterms:created xsi:type="dcterms:W3CDTF">2012-06-04T15:28:04Z</dcterms:created>
  <dcterms:modified xsi:type="dcterms:W3CDTF">2024-02-07T21:10:47Z</dcterms:modified>
</cp:coreProperties>
</file>